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7" r:id="rId2"/>
    <p:sldId id="259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3" d="100"/>
          <a:sy n="73" d="100"/>
        </p:scale>
        <p:origin x="58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72E047-6749-421B-A50B-7BB88E0A1022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AFE912-C630-4DA0-BF15-1FD8757899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34110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6" name="Google Shape;86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/>
          </a:p>
        </p:txBody>
      </p:sp>
      <p:sp>
        <p:nvSpPr>
          <p:cNvPr id="87" name="Google Shape;87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533225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 smtClean="0"/>
              <a:t>Kliknij, aby edytować styl wzorca podtytułu</a:t>
            </a:r>
            <a:endParaRPr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FB1FD-0FC0-4356-B39A-24C4B84C0C84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97C40-462D-4A37-A73E-88AD9B69A9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7564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FB1FD-0FC0-4356-B39A-24C4B84C0C84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97C40-462D-4A37-A73E-88AD9B69A9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0758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FB1FD-0FC0-4356-B39A-24C4B84C0C84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97C40-462D-4A37-A73E-88AD9B69A9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0281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FB1FD-0FC0-4356-B39A-24C4B84C0C84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97C40-462D-4A37-A73E-88AD9B69A9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4797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FB1FD-0FC0-4356-B39A-24C4B84C0C84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97C40-462D-4A37-A73E-88AD9B69A9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4912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FB1FD-0FC0-4356-B39A-24C4B84C0C84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97C40-462D-4A37-A73E-88AD9B69A9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34025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FB1FD-0FC0-4356-B39A-24C4B84C0C84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97C40-462D-4A37-A73E-88AD9B69A9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02069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FB1FD-0FC0-4356-B39A-24C4B84C0C84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97C40-462D-4A37-A73E-88AD9B69A9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13941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FB1FD-0FC0-4356-B39A-24C4B84C0C84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97C40-462D-4A37-A73E-88AD9B69A9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65790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FB1FD-0FC0-4356-B39A-24C4B84C0C84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97C40-462D-4A37-A73E-88AD9B69A9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5059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Edytuj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FB1FD-0FC0-4356-B39A-24C4B84C0C84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97C40-462D-4A37-A73E-88AD9B69A9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0543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Edytuj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EFB1FD-0FC0-4356-B39A-24C4B84C0C84}" type="datetimeFigureOut">
              <a:rPr lang="en-US" smtClean="0"/>
              <a:t>2/21/2022</a:t>
            </a:fld>
            <a:endParaRPr lang="en-US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E97C40-462D-4A37-A73E-88AD9B69A9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0644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edagog.uw.edu.pl/cisi/about-cisi-project/" TargetMode="External"/><Relationship Id="rId2" Type="http://schemas.openxmlformats.org/officeDocument/2006/relationships/hyperlink" Target="https://bon.uw.edu.pl/uslugi/konsultacje-z-psychiatra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"/>
          <p:cNvSpPr/>
          <p:nvPr/>
        </p:nvSpPr>
        <p:spPr>
          <a:xfrm>
            <a:off x="8565737" y="1"/>
            <a:ext cx="3626262" cy="1688122"/>
          </a:xfrm>
          <a:prstGeom prst="rect">
            <a:avLst/>
          </a:prstGeom>
          <a:solidFill>
            <a:schemeClr val="accent2"/>
          </a:solidFill>
          <a:ln w="12700" cap="flat" cmpd="sng">
            <a:solidFill>
              <a:srgbClr val="CC99F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Google Shape;90;p1"/>
          <p:cNvSpPr/>
          <p:nvPr/>
        </p:nvSpPr>
        <p:spPr>
          <a:xfrm>
            <a:off x="0" y="5341257"/>
            <a:ext cx="7068457" cy="1516743"/>
          </a:xfrm>
          <a:prstGeom prst="rtTriangle">
            <a:avLst/>
          </a:prstGeom>
          <a:solidFill>
            <a:schemeClr val="accent2"/>
          </a:solidFill>
          <a:ln w="12700" cap="flat" cmpd="sng">
            <a:solidFill>
              <a:srgbClr val="FFC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3" name="Google Shape;93;p1" descr="Resultado de imagem para UNIVERSITY OF WARSAW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199287" y="5854811"/>
            <a:ext cx="1898072" cy="818091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97;p1"/>
          <p:cNvSpPr txBox="1"/>
          <p:nvPr/>
        </p:nvSpPr>
        <p:spPr>
          <a:xfrm>
            <a:off x="786397" y="1612039"/>
            <a:ext cx="10083187" cy="433140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Webinar for TSU, BSU,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TeSaU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and ATSU administrative staff </a:t>
            </a:r>
            <a:endParaRPr lang="pl-PL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pl-PL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pl-PL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How 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European universities respond to the needs of students with special </a:t>
            </a:r>
            <a:r>
              <a:rPr 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2022</a:t>
            </a:r>
            <a:endParaRPr lang="pl-PL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600" b="1" dirty="0">
                <a:solidFill>
                  <a:srgbClr val="FF0000"/>
                </a:solidFill>
              </a:rPr>
              <a:t>HOW TO ORGANIZE BARRIER FREE ENVIRONMENT IN THE </a:t>
            </a:r>
            <a:r>
              <a:rPr lang="en-US" sz="2600" b="1" dirty="0" smtClean="0">
                <a:solidFill>
                  <a:srgbClr val="FF0000"/>
                </a:solidFill>
              </a:rPr>
              <a:t>UNIVERSITY </a:t>
            </a:r>
            <a:endParaRPr lang="pl-PL" sz="260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7000"/>
              </a:lnSpc>
              <a:spcBef>
                <a:spcPts val="800"/>
              </a:spcBef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25.02.2022 ONLINE WEBINAR NO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pl-PL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7000"/>
              </a:lnSpc>
              <a:spcBef>
                <a:spcPts val="800"/>
              </a:spcBef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9.00-11.00 </a:t>
            </a:r>
            <a:r>
              <a:rPr lang="pl-PL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GE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TIME</a:t>
            </a:r>
            <a:r>
              <a:rPr lang="pl-PL" sz="1600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12:00 – 14:00 </a:t>
            </a:r>
            <a:r>
              <a:rPr lang="pl-PL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PL TIME</a:t>
            </a:r>
            <a:endParaRPr lang="pl-PL" sz="1600" i="0" u="none" strike="noStrike" cap="none" dirty="0" smtClean="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algn="ctr">
              <a:lnSpc>
                <a:spcPct val="107000"/>
              </a:lnSpc>
              <a:spcBef>
                <a:spcPts val="800"/>
              </a:spcBef>
            </a:pPr>
            <a:r>
              <a:rPr lang="en-GB" b="1" dirty="0" smtClean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Erasmus</a:t>
            </a:r>
            <a:r>
              <a:rPr lang="en-GB" b="1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+ Project </a:t>
            </a:r>
            <a:r>
              <a:rPr lang="en-GB" b="1" i="1" dirty="0">
                <a:latin typeface="Arial" panose="020B0604020202020204" pitchFamily="34" charset="0"/>
                <a:cs typeface="Arial" panose="020B0604020202020204" pitchFamily="34" charset="0"/>
              </a:rPr>
              <a:t>“Curriculum Innovation for Social Inclusion” CISI</a:t>
            </a:r>
            <a:r>
              <a:rPr lang="en-GB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7000"/>
              </a:lnSpc>
              <a:spcBef>
                <a:spcPts val="800"/>
              </a:spcBef>
            </a:pPr>
            <a:endParaRPr lang="pl-PL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7000"/>
              </a:lnSpc>
              <a:spcBef>
                <a:spcPts val="800"/>
              </a:spcBef>
            </a:pPr>
            <a:r>
              <a:rPr lang="en-GB" dirty="0" smtClean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(</a:t>
            </a:r>
            <a:r>
              <a:rPr lang="en-GB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609736-EPP-1-2019-1-GEEPPKA2-CBHE-JP</a:t>
            </a:r>
            <a:r>
              <a:rPr lang="en-GB" dirty="0">
                <a:solidFill>
                  <a:schemeClr val="dk1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)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 supported by </a:t>
            </a: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Erasmus + Capacity </a:t>
            </a:r>
            <a:r>
              <a:rPr lang="en-GB" b="1" dirty="0" smtClean="0">
                <a:latin typeface="Arial" panose="020B0604020202020204" pitchFamily="34" charset="0"/>
                <a:cs typeface="Arial" panose="020B0604020202020204" pitchFamily="34" charset="0"/>
              </a:rPr>
              <a:t>Building in Higher </a:t>
            </a: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Education (CBHE) 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program</a:t>
            </a:r>
            <a:endParaRPr lang="en-GB" sz="800" b="1" dirty="0">
              <a:solidFill>
                <a:schemeClr val="dk1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  <a:sym typeface="Calibri"/>
            </a:endParaRPr>
          </a:p>
          <a:p>
            <a:pPr lvl="0" algn="just">
              <a:lnSpc>
                <a:spcPct val="107000"/>
              </a:lnSpc>
              <a:spcBef>
                <a:spcPts val="800"/>
              </a:spcBef>
            </a:pPr>
            <a:endParaRPr sz="17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26" name="Picture 2" descr="logo projektu CISI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5737" y="685800"/>
            <a:ext cx="2303847" cy="1002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logo projektu CISI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256" y="5450332"/>
            <a:ext cx="2136371" cy="929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Prostokąt 1"/>
          <p:cNvSpPr/>
          <p:nvPr/>
        </p:nvSpPr>
        <p:spPr>
          <a:xfrm>
            <a:off x="130830" y="6550223"/>
            <a:ext cx="439094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+mj-lt"/>
              </a:rPr>
              <a:t>Erasmus + Capacity Building in Higher Education (CBHE)</a:t>
            </a:r>
          </a:p>
        </p:txBody>
      </p:sp>
      <p:pic>
        <p:nvPicPr>
          <p:cNvPr id="1030" name="Picture 6" descr="Erasmus+_logo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7439" y="5904502"/>
            <a:ext cx="2857500" cy="590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TSU_logo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7990" y="5771948"/>
            <a:ext cx="983816" cy="983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59692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91870"/>
          </a:xfrm>
        </p:spPr>
        <p:txBody>
          <a:bodyPr/>
          <a:lstStyle/>
          <a:p>
            <a:pPr algn="ctr"/>
            <a:r>
              <a:rPr lang="pl-PL" b="1" dirty="0" smtClean="0">
                <a:latin typeface="Arial" panose="020B0604020202020204" pitchFamily="34" charset="0"/>
                <a:cs typeface="Arial" panose="020B0604020202020204" pitchFamily="34" charset="0"/>
              </a:rPr>
              <a:t>AGENDA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78303" y="1139484"/>
            <a:ext cx="10875498" cy="5037480"/>
          </a:xfrm>
        </p:spPr>
        <p:txBody>
          <a:bodyPr>
            <a:normAutofit fontScale="62500" lnSpcReduction="20000"/>
          </a:bodyPr>
          <a:lstStyle/>
          <a:p>
            <a:r>
              <a:rPr lang="pl-PL" b="1" dirty="0"/>
              <a:t>Part </a:t>
            </a:r>
            <a:r>
              <a:rPr lang="pl-PL" b="1" dirty="0" smtClean="0"/>
              <a:t>I</a:t>
            </a:r>
          </a:p>
          <a:p>
            <a:r>
              <a:rPr lang="pl-PL" b="1" dirty="0" smtClean="0"/>
              <a:t> </a:t>
            </a:r>
            <a:r>
              <a:rPr lang="pl-PL" dirty="0"/>
              <a:t>Tamar </a:t>
            </a:r>
            <a:r>
              <a:rPr lang="pl-PL" dirty="0" err="1"/>
              <a:t>Makharadze</a:t>
            </a:r>
            <a:r>
              <a:rPr lang="pl-PL" dirty="0"/>
              <a:t> &amp; Urszula Markowska-Manista, </a:t>
            </a:r>
            <a:r>
              <a:rPr lang="pl-PL" b="1" dirty="0" err="1"/>
              <a:t>Introduction</a:t>
            </a:r>
            <a:endParaRPr lang="en-US" b="1" dirty="0"/>
          </a:p>
          <a:p>
            <a:r>
              <a:rPr lang="en-US" dirty="0"/>
              <a:t>•</a:t>
            </a:r>
            <a:r>
              <a:rPr lang="en-US" dirty="0" err="1"/>
              <a:t>Małgorzata</a:t>
            </a:r>
            <a:r>
              <a:rPr lang="en-US" dirty="0"/>
              <a:t> </a:t>
            </a:r>
            <a:r>
              <a:rPr lang="en-US" dirty="0" err="1"/>
              <a:t>Żytko</a:t>
            </a:r>
            <a:r>
              <a:rPr lang="en-US" dirty="0"/>
              <a:t> - Transportation, Library, Spatial orientation</a:t>
            </a:r>
          </a:p>
          <a:p>
            <a:r>
              <a:rPr lang="en-US" dirty="0"/>
              <a:t>Monika </a:t>
            </a:r>
            <a:r>
              <a:rPr lang="en-US" dirty="0" err="1"/>
              <a:t>Skura</a:t>
            </a:r>
            <a:r>
              <a:rPr lang="en-US" dirty="0"/>
              <a:t> - </a:t>
            </a:r>
            <a:r>
              <a:rPr lang="en-US" dirty="0">
                <a:hlinkClick r:id="rId2"/>
              </a:rPr>
              <a:t>Psychiatric consultations</a:t>
            </a:r>
            <a:r>
              <a:rPr lang="en-US" dirty="0"/>
              <a:t>, Psychological consultations + Academic Support Center for students on the autism spectrum</a:t>
            </a:r>
          </a:p>
          <a:p>
            <a:r>
              <a:rPr lang="en-US" dirty="0"/>
              <a:t>•Anna </a:t>
            </a:r>
            <a:r>
              <a:rPr lang="en-US" dirty="0" err="1"/>
              <a:t>Zielińska</a:t>
            </a:r>
            <a:r>
              <a:rPr lang="en-US" dirty="0"/>
              <a:t> -</a:t>
            </a:r>
            <a:r>
              <a:rPr lang="en-US" b="1" dirty="0"/>
              <a:t> </a:t>
            </a:r>
            <a:r>
              <a:rPr lang="en-US" dirty="0"/>
              <a:t>Support for students with disabilities at Polish universities</a:t>
            </a:r>
          </a:p>
          <a:p>
            <a:r>
              <a:rPr lang="en-US" b="1" dirty="0"/>
              <a:t>Part II </a:t>
            </a:r>
            <a:endParaRPr lang="pl-PL" b="1" dirty="0" smtClean="0"/>
          </a:p>
          <a:p>
            <a:r>
              <a:rPr lang="en-US" b="1" dirty="0" smtClean="0"/>
              <a:t>Urszula </a:t>
            </a:r>
            <a:r>
              <a:rPr lang="en-US" b="1" dirty="0"/>
              <a:t>Markowska-</a:t>
            </a:r>
            <a:r>
              <a:rPr lang="en-US" b="1" dirty="0" err="1"/>
              <a:t>Manista</a:t>
            </a:r>
            <a:r>
              <a:rPr lang="en-US" b="1" i="1" dirty="0"/>
              <a:t> </a:t>
            </a:r>
            <a:r>
              <a:rPr lang="pl-PL" b="1" i="1" dirty="0" smtClean="0"/>
              <a:t>- </a:t>
            </a:r>
            <a:r>
              <a:rPr lang="pl-PL" b="1" i="1" dirty="0"/>
              <a:t>M</a:t>
            </a:r>
            <a:r>
              <a:rPr lang="en-US" b="1" i="1" dirty="0" err="1" smtClean="0"/>
              <a:t>oderation</a:t>
            </a:r>
            <a:endParaRPr lang="en-US" dirty="0"/>
          </a:p>
          <a:p>
            <a:r>
              <a:rPr lang="en-US" b="1" dirty="0"/>
              <a:t>Questions &amp; Discussion</a:t>
            </a:r>
            <a:endParaRPr lang="en-US" dirty="0"/>
          </a:p>
          <a:p>
            <a:r>
              <a:rPr lang="pl-PL" b="1" dirty="0"/>
              <a:t>•</a:t>
            </a:r>
            <a:r>
              <a:rPr lang="pl-PL" dirty="0"/>
              <a:t>Małgorzata Żytko </a:t>
            </a:r>
            <a:endParaRPr lang="en-US" dirty="0"/>
          </a:p>
          <a:p>
            <a:r>
              <a:rPr lang="pl-PL" dirty="0"/>
              <a:t>•Anna Zielińska </a:t>
            </a:r>
            <a:endParaRPr lang="en-US" dirty="0"/>
          </a:p>
          <a:p>
            <a:r>
              <a:rPr lang="pl-PL" dirty="0"/>
              <a:t>•Monika </a:t>
            </a:r>
            <a:r>
              <a:rPr lang="pl-PL" dirty="0" err="1"/>
              <a:t>Skura</a:t>
            </a:r>
            <a:r>
              <a:rPr lang="pl-PL" dirty="0"/>
              <a:t> </a:t>
            </a:r>
            <a:endParaRPr lang="en-US" dirty="0"/>
          </a:p>
          <a:p>
            <a:r>
              <a:rPr lang="en-US" b="1" dirty="0"/>
              <a:t>Part III </a:t>
            </a:r>
            <a:endParaRPr lang="pl-PL" b="1" dirty="0" smtClean="0"/>
          </a:p>
          <a:p>
            <a:r>
              <a:rPr lang="en-US" b="1" dirty="0" smtClean="0"/>
              <a:t>Conclusions </a:t>
            </a:r>
            <a:r>
              <a:rPr lang="en-US" b="1" dirty="0"/>
              <a:t>and closing remarks </a:t>
            </a:r>
            <a:r>
              <a:rPr lang="en-US" dirty="0"/>
              <a:t>Urszula Markowska-</a:t>
            </a:r>
            <a:r>
              <a:rPr lang="en-US" dirty="0" err="1"/>
              <a:t>Manista</a:t>
            </a:r>
            <a:endParaRPr lang="en-US" dirty="0"/>
          </a:p>
          <a:p>
            <a:r>
              <a:rPr lang="en-US" b="1" dirty="0"/>
              <a:t>Final </a:t>
            </a:r>
            <a:r>
              <a:rPr lang="en-US" b="1" dirty="0" smtClean="0"/>
              <a:t>remarks</a:t>
            </a:r>
            <a:r>
              <a:rPr lang="pl-PL" b="1" dirty="0" smtClean="0"/>
              <a:t>, </a:t>
            </a:r>
            <a:r>
              <a:rPr lang="en-US" b="1" dirty="0" smtClean="0"/>
              <a:t>Certificates </a:t>
            </a:r>
            <a:r>
              <a:rPr lang="en-US" dirty="0"/>
              <a:t>Tamar </a:t>
            </a:r>
            <a:r>
              <a:rPr lang="en-US" dirty="0" err="1"/>
              <a:t>Makharadze</a:t>
            </a:r>
            <a:r>
              <a:rPr lang="en-US" dirty="0"/>
              <a:t> &amp; Urszula Markowska-</a:t>
            </a:r>
            <a:r>
              <a:rPr lang="en-US" dirty="0" err="1"/>
              <a:t>Manista</a:t>
            </a:r>
            <a:endParaRPr lang="en-US" dirty="0"/>
          </a:p>
          <a:p>
            <a:r>
              <a:rPr lang="en-US" b="1" dirty="0"/>
              <a:t>Evaluation </a:t>
            </a:r>
            <a:endParaRPr lang="en-US" dirty="0"/>
          </a:p>
          <a:p>
            <a:endParaRPr lang="pl-PL" b="1" dirty="0"/>
          </a:p>
          <a:p>
            <a:endParaRPr lang="en-US" dirty="0"/>
          </a:p>
        </p:txBody>
      </p:sp>
      <p:sp>
        <p:nvSpPr>
          <p:cNvPr id="4" name="Prostokąt 3"/>
          <p:cNvSpPr/>
          <p:nvPr/>
        </p:nvSpPr>
        <p:spPr>
          <a:xfrm>
            <a:off x="3616037" y="6003320"/>
            <a:ext cx="7563196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ONLINE WORKSHOP: </a:t>
            </a:r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PARENTS 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AT SCHOOL – COMMUNICATION, RELATIONSHIPS, </a:t>
            </a:r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CONTRIBUTION</a:t>
            </a:r>
            <a:r>
              <a:rPr lang="pl-PL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pl-PL" sz="11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pl-PL" sz="11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prepared</a:t>
            </a:r>
            <a:r>
              <a:rPr lang="pl-PL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 as </a:t>
            </a:r>
            <a:r>
              <a:rPr lang="en-US" sz="1100" i="1" dirty="0">
                <a:latin typeface="Arial" panose="020B0604020202020204" pitchFamily="34" charset="0"/>
                <a:cs typeface="Arial" panose="020B0604020202020204" pitchFamily="34" charset="0"/>
              </a:rPr>
              <a:t>Dissemination </a:t>
            </a:r>
            <a:r>
              <a:rPr lang="en-US" sz="1100" i="1" dirty="0" smtClean="0">
                <a:latin typeface="Arial" panose="020B0604020202020204" pitchFamily="34" charset="0"/>
                <a:cs typeface="Arial" panose="020B0604020202020204" pitchFamily="34" charset="0"/>
              </a:rPr>
              <a:t>activity</a:t>
            </a:r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beyond CISI </a:t>
            </a:r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consortium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  </a:t>
            </a:r>
            <a:r>
              <a:rPr lang="pl-PL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by </a:t>
            </a:r>
            <a:r>
              <a:rPr lang="pl-PL" sz="11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Polish</a:t>
            </a:r>
            <a:r>
              <a:rPr lang="pl-PL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 Team in CISI Project: Urszula Markowska-Manista, Monika </a:t>
            </a:r>
            <a:r>
              <a:rPr lang="pl-PL" sz="11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Skura</a:t>
            </a:r>
            <a:r>
              <a:rPr lang="pl-PL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, Małgorzata Żytko, Anna Zielińska, </a:t>
            </a:r>
            <a:r>
              <a:rPr lang="pl-PL" sz="11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Faculty</a:t>
            </a:r>
            <a:r>
              <a:rPr lang="pl-PL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 of </a:t>
            </a:r>
            <a:r>
              <a:rPr lang="pl-PL" sz="11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Education</a:t>
            </a:r>
            <a:r>
              <a:rPr lang="pl-PL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 University of </a:t>
            </a:r>
            <a:r>
              <a:rPr lang="pl-PL" sz="11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Warsaw</a:t>
            </a:r>
            <a:r>
              <a:rPr lang="pl-PL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1100" dirty="0" smtClean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https</a:t>
            </a:r>
            <a:r>
              <a:rPr lang="pl-PL" sz="1100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://www.pedagog.uw.edu.pl/cisi/about-cisi-project</a:t>
            </a:r>
            <a:r>
              <a:rPr lang="pl-PL" sz="1100" dirty="0" smtClean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/</a:t>
            </a:r>
            <a:r>
              <a:rPr lang="pl-PL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pl-PL" sz="1200" dirty="0" smtClean="0">
                <a:cs typeface="Arial" panose="020B0604020202020204" pitchFamily="34" charset="0"/>
              </a:rPr>
              <a:t> </a:t>
            </a:r>
            <a:r>
              <a:rPr lang="pl-PL" sz="1200" b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pl-PL" sz="12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1200" dirty="0"/>
          </a:p>
        </p:txBody>
      </p:sp>
      <p:sp>
        <p:nvSpPr>
          <p:cNvPr id="6" name="Google Shape;90;p1"/>
          <p:cNvSpPr/>
          <p:nvPr/>
        </p:nvSpPr>
        <p:spPr>
          <a:xfrm>
            <a:off x="0" y="6287415"/>
            <a:ext cx="5172891" cy="570585"/>
          </a:xfrm>
          <a:prstGeom prst="rtTriangle">
            <a:avLst/>
          </a:prstGeom>
          <a:solidFill>
            <a:schemeClr val="accent2"/>
          </a:solidFill>
          <a:ln w="12700" cap="flat" cmpd="sng">
            <a:solidFill>
              <a:srgbClr val="FFC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" name="Google Shape;89;p1"/>
          <p:cNvSpPr/>
          <p:nvPr/>
        </p:nvSpPr>
        <p:spPr>
          <a:xfrm>
            <a:off x="8565737" y="1"/>
            <a:ext cx="3626262" cy="1688122"/>
          </a:xfrm>
          <a:prstGeom prst="rect">
            <a:avLst/>
          </a:prstGeom>
          <a:solidFill>
            <a:schemeClr val="accent2"/>
          </a:solidFill>
          <a:ln w="12700" cap="flat" cmpd="sng">
            <a:solidFill>
              <a:srgbClr val="CC99F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" name="Picture 2" descr="logo projektu CISI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4505" y="685800"/>
            <a:ext cx="2303847" cy="1112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4017448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178</Words>
  <Application>Microsoft Office PowerPoint</Application>
  <PresentationFormat>Widescreen</PresentationFormat>
  <Paragraphs>31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Motyw pakietu Office</vt:lpstr>
      <vt:lpstr>PowerPoint Presentation</vt:lpstr>
      <vt:lpstr>AGENDA</vt:lpstr>
    </vt:vector>
  </TitlesOfParts>
  <Company>PKN ORLEN S.A.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Urszula Markowska</dc:creator>
  <cp:lastModifiedBy>Tamar Makharadze</cp:lastModifiedBy>
  <cp:revision>3</cp:revision>
  <dcterms:created xsi:type="dcterms:W3CDTF">2021-04-23T06:55:27Z</dcterms:created>
  <dcterms:modified xsi:type="dcterms:W3CDTF">2022-02-21T12:24:39Z</dcterms:modified>
</cp:coreProperties>
</file>