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4" r:id="rId6"/>
    <p:sldId id="265" r:id="rId7"/>
    <p:sldId id="263" r:id="rId8"/>
    <p:sldId id="266" r:id="rId9"/>
    <p:sldId id="261" r:id="rId10"/>
    <p:sldId id="260" r:id="rId11"/>
    <p:sldId id="262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EDE5B8-6550-4253-9075-291958ECDA86}" type="doc">
      <dgm:prSet loTypeId="urn:microsoft.com/office/officeart/2008/layout/Lin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CFFE74D7-6FF1-4A1F-89A3-D4C60E6EC918}">
      <dgm:prSet/>
      <dgm:spPr/>
      <dgm:t>
        <a:bodyPr/>
        <a:lstStyle/>
        <a:p>
          <a:r>
            <a:rPr lang="pl-PL"/>
            <a:t>SUPPORTING STUDENTS, DOCTORAL STUDENTS, POSTGRADUATE STUDENTS:</a:t>
          </a:r>
          <a:endParaRPr lang="en-US"/>
        </a:p>
      </dgm:t>
    </dgm:pt>
    <dgm:pt modelId="{686A01DC-3999-4007-97AD-7B2A1704FB18}" type="parTrans" cxnId="{44403C56-417F-4514-973D-09BD1B00328E}">
      <dgm:prSet/>
      <dgm:spPr/>
      <dgm:t>
        <a:bodyPr/>
        <a:lstStyle/>
        <a:p>
          <a:endParaRPr lang="en-US"/>
        </a:p>
      </dgm:t>
    </dgm:pt>
    <dgm:pt modelId="{89B4A69E-11E8-48A9-A145-A2D3AAB90C1E}" type="sibTrans" cxnId="{44403C56-417F-4514-973D-09BD1B00328E}">
      <dgm:prSet/>
      <dgm:spPr/>
      <dgm:t>
        <a:bodyPr/>
        <a:lstStyle/>
        <a:p>
          <a:endParaRPr lang="en-US"/>
        </a:p>
      </dgm:t>
    </dgm:pt>
    <dgm:pt modelId="{151F23B7-0FE9-47FD-B0A0-CD277ED6EAE4}">
      <dgm:prSet/>
      <dgm:spPr/>
      <dgm:t>
        <a:bodyPr/>
        <a:lstStyle/>
        <a:p>
          <a:r>
            <a:rPr lang="pl-PL" dirty="0"/>
            <a:t>With DESABILITIES</a:t>
          </a:r>
          <a:endParaRPr lang="en-US" dirty="0"/>
        </a:p>
      </dgm:t>
    </dgm:pt>
    <dgm:pt modelId="{57325DEA-BBD3-46A5-816C-9B736D919C1C}" type="parTrans" cxnId="{F4CDD567-2C07-4E66-BD38-4D397F4573FF}">
      <dgm:prSet/>
      <dgm:spPr/>
      <dgm:t>
        <a:bodyPr/>
        <a:lstStyle/>
        <a:p>
          <a:endParaRPr lang="en-US"/>
        </a:p>
      </dgm:t>
    </dgm:pt>
    <dgm:pt modelId="{1DF16DA9-4FE3-4706-BB97-AE1459FA0C46}" type="sibTrans" cxnId="{F4CDD567-2C07-4E66-BD38-4D397F4573FF}">
      <dgm:prSet/>
      <dgm:spPr/>
      <dgm:t>
        <a:bodyPr/>
        <a:lstStyle/>
        <a:p>
          <a:endParaRPr lang="en-US"/>
        </a:p>
      </dgm:t>
    </dgm:pt>
    <dgm:pt modelId="{AD67BA8D-5A5C-4885-A2D5-C3C0920420C3}">
      <dgm:prSet/>
      <dgm:spPr/>
      <dgm:t>
        <a:bodyPr/>
        <a:lstStyle/>
        <a:p>
          <a:r>
            <a:rPr lang="pl-PL" dirty="0"/>
            <a:t>EXPERIENCING MENTAL HEALTH CRISES DUE TO A SUDDEN DETERIORATION IN THEIR HEALTH</a:t>
          </a:r>
          <a:endParaRPr lang="en-US" dirty="0"/>
        </a:p>
      </dgm:t>
    </dgm:pt>
    <dgm:pt modelId="{9C442A3C-2E39-4DA9-8F60-0C8D4F3C8BCB}" type="parTrans" cxnId="{CB980047-276E-4676-9C4C-A8BEE4E84BDC}">
      <dgm:prSet/>
      <dgm:spPr/>
      <dgm:t>
        <a:bodyPr/>
        <a:lstStyle/>
        <a:p>
          <a:endParaRPr lang="en-US"/>
        </a:p>
      </dgm:t>
    </dgm:pt>
    <dgm:pt modelId="{4570E6CF-26DB-41BC-83C0-72D759BF770A}" type="sibTrans" cxnId="{CB980047-276E-4676-9C4C-A8BEE4E84BDC}">
      <dgm:prSet/>
      <dgm:spPr/>
      <dgm:t>
        <a:bodyPr/>
        <a:lstStyle/>
        <a:p>
          <a:endParaRPr lang="en-US"/>
        </a:p>
      </dgm:t>
    </dgm:pt>
    <dgm:pt modelId="{63522DFE-7D0C-428D-9F61-F9C9704B5DC8}" type="pres">
      <dgm:prSet presAssocID="{8BEDE5B8-6550-4253-9075-291958ECDA86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2543E4EC-19D6-4C8A-BC87-A1BC298C4763}" type="pres">
      <dgm:prSet presAssocID="{CFFE74D7-6FF1-4A1F-89A3-D4C60E6EC918}" presName="thickLine" presStyleLbl="alignNode1" presStyleIdx="0" presStyleCnt="3"/>
      <dgm:spPr/>
    </dgm:pt>
    <dgm:pt modelId="{1F38BB49-099D-4379-9233-53F507A7736E}" type="pres">
      <dgm:prSet presAssocID="{CFFE74D7-6FF1-4A1F-89A3-D4C60E6EC918}" presName="horz1" presStyleCnt="0"/>
      <dgm:spPr/>
    </dgm:pt>
    <dgm:pt modelId="{532FE6BC-FA35-4184-990F-C4FEACFB2C49}" type="pres">
      <dgm:prSet presAssocID="{CFFE74D7-6FF1-4A1F-89A3-D4C60E6EC918}" presName="tx1" presStyleLbl="revTx" presStyleIdx="0" presStyleCnt="3"/>
      <dgm:spPr/>
      <dgm:t>
        <a:bodyPr/>
        <a:lstStyle/>
        <a:p>
          <a:endParaRPr lang="en-US"/>
        </a:p>
      </dgm:t>
    </dgm:pt>
    <dgm:pt modelId="{FAFDAE93-7264-496B-9511-A27CC9AAAD8C}" type="pres">
      <dgm:prSet presAssocID="{CFFE74D7-6FF1-4A1F-89A3-D4C60E6EC918}" presName="vert1" presStyleCnt="0"/>
      <dgm:spPr/>
    </dgm:pt>
    <dgm:pt modelId="{9D2E8DAB-4D8E-484A-A95E-6DA29313BD5F}" type="pres">
      <dgm:prSet presAssocID="{151F23B7-0FE9-47FD-B0A0-CD277ED6EAE4}" presName="thickLine" presStyleLbl="alignNode1" presStyleIdx="1" presStyleCnt="3"/>
      <dgm:spPr/>
    </dgm:pt>
    <dgm:pt modelId="{E8507FD9-1D0A-45B5-A094-23162E8ACA69}" type="pres">
      <dgm:prSet presAssocID="{151F23B7-0FE9-47FD-B0A0-CD277ED6EAE4}" presName="horz1" presStyleCnt="0"/>
      <dgm:spPr/>
    </dgm:pt>
    <dgm:pt modelId="{0E91D72D-AA3D-4241-B989-EA60C96BC94C}" type="pres">
      <dgm:prSet presAssocID="{151F23B7-0FE9-47FD-B0A0-CD277ED6EAE4}" presName="tx1" presStyleLbl="revTx" presStyleIdx="1" presStyleCnt="3" custScaleY="43514"/>
      <dgm:spPr/>
      <dgm:t>
        <a:bodyPr/>
        <a:lstStyle/>
        <a:p>
          <a:endParaRPr lang="en-US"/>
        </a:p>
      </dgm:t>
    </dgm:pt>
    <dgm:pt modelId="{290DF00E-4795-47C4-BD10-D965AD177D84}" type="pres">
      <dgm:prSet presAssocID="{151F23B7-0FE9-47FD-B0A0-CD277ED6EAE4}" presName="vert1" presStyleCnt="0"/>
      <dgm:spPr/>
    </dgm:pt>
    <dgm:pt modelId="{AA9C9814-9C5A-4B3F-9BCA-F9800E98955C}" type="pres">
      <dgm:prSet presAssocID="{AD67BA8D-5A5C-4885-A2D5-C3C0920420C3}" presName="thickLine" presStyleLbl="alignNode1" presStyleIdx="2" presStyleCnt="3"/>
      <dgm:spPr/>
    </dgm:pt>
    <dgm:pt modelId="{20349EB7-BE85-4A00-B79B-3ADC3CB35501}" type="pres">
      <dgm:prSet presAssocID="{AD67BA8D-5A5C-4885-A2D5-C3C0920420C3}" presName="horz1" presStyleCnt="0"/>
      <dgm:spPr/>
    </dgm:pt>
    <dgm:pt modelId="{3ACB88E2-199D-438B-A103-BC57B3D861A8}" type="pres">
      <dgm:prSet presAssocID="{AD67BA8D-5A5C-4885-A2D5-C3C0920420C3}" presName="tx1" presStyleLbl="revTx" presStyleIdx="2" presStyleCnt="3"/>
      <dgm:spPr/>
      <dgm:t>
        <a:bodyPr/>
        <a:lstStyle/>
        <a:p>
          <a:endParaRPr lang="en-US"/>
        </a:p>
      </dgm:t>
    </dgm:pt>
    <dgm:pt modelId="{EB2E6684-F3AD-4068-97B7-EE7C5609E009}" type="pres">
      <dgm:prSet presAssocID="{AD67BA8D-5A5C-4885-A2D5-C3C0920420C3}" presName="vert1" presStyleCnt="0"/>
      <dgm:spPr/>
    </dgm:pt>
  </dgm:ptLst>
  <dgm:cxnLst>
    <dgm:cxn modelId="{74A1DFAC-7A10-4C44-855A-1EF531FF9D2B}" type="presOf" srcId="{CFFE74D7-6FF1-4A1F-89A3-D4C60E6EC918}" destId="{532FE6BC-FA35-4184-990F-C4FEACFB2C49}" srcOrd="0" destOrd="0" presId="urn:microsoft.com/office/officeart/2008/layout/LinedList"/>
    <dgm:cxn modelId="{CB980047-276E-4676-9C4C-A8BEE4E84BDC}" srcId="{8BEDE5B8-6550-4253-9075-291958ECDA86}" destId="{AD67BA8D-5A5C-4885-A2D5-C3C0920420C3}" srcOrd="2" destOrd="0" parTransId="{9C442A3C-2E39-4DA9-8F60-0C8D4F3C8BCB}" sibTransId="{4570E6CF-26DB-41BC-83C0-72D759BF770A}"/>
    <dgm:cxn modelId="{04E5CE06-C71F-42B3-8783-730E1B07AF8F}" type="presOf" srcId="{151F23B7-0FE9-47FD-B0A0-CD277ED6EAE4}" destId="{0E91D72D-AA3D-4241-B989-EA60C96BC94C}" srcOrd="0" destOrd="0" presId="urn:microsoft.com/office/officeart/2008/layout/LinedList"/>
    <dgm:cxn modelId="{F4CDD567-2C07-4E66-BD38-4D397F4573FF}" srcId="{8BEDE5B8-6550-4253-9075-291958ECDA86}" destId="{151F23B7-0FE9-47FD-B0A0-CD277ED6EAE4}" srcOrd="1" destOrd="0" parTransId="{57325DEA-BBD3-46A5-816C-9B736D919C1C}" sibTransId="{1DF16DA9-4FE3-4706-BB97-AE1459FA0C46}"/>
    <dgm:cxn modelId="{09A4CE65-51C4-42A3-B1BB-240319EDEF21}" type="presOf" srcId="{8BEDE5B8-6550-4253-9075-291958ECDA86}" destId="{63522DFE-7D0C-428D-9F61-F9C9704B5DC8}" srcOrd="0" destOrd="0" presId="urn:microsoft.com/office/officeart/2008/layout/LinedList"/>
    <dgm:cxn modelId="{44403C56-417F-4514-973D-09BD1B00328E}" srcId="{8BEDE5B8-6550-4253-9075-291958ECDA86}" destId="{CFFE74D7-6FF1-4A1F-89A3-D4C60E6EC918}" srcOrd="0" destOrd="0" parTransId="{686A01DC-3999-4007-97AD-7B2A1704FB18}" sibTransId="{89B4A69E-11E8-48A9-A145-A2D3AAB90C1E}"/>
    <dgm:cxn modelId="{94E89BF4-E60A-4FAE-AB1A-F962B4DF8B69}" type="presOf" srcId="{AD67BA8D-5A5C-4885-A2D5-C3C0920420C3}" destId="{3ACB88E2-199D-438B-A103-BC57B3D861A8}" srcOrd="0" destOrd="0" presId="urn:microsoft.com/office/officeart/2008/layout/LinedList"/>
    <dgm:cxn modelId="{4BAABD21-105B-493D-9ADE-69C55F421775}" type="presParOf" srcId="{63522DFE-7D0C-428D-9F61-F9C9704B5DC8}" destId="{2543E4EC-19D6-4C8A-BC87-A1BC298C4763}" srcOrd="0" destOrd="0" presId="urn:microsoft.com/office/officeart/2008/layout/LinedList"/>
    <dgm:cxn modelId="{1217BF42-F4D1-4863-85A4-CC35F5151B2B}" type="presParOf" srcId="{63522DFE-7D0C-428D-9F61-F9C9704B5DC8}" destId="{1F38BB49-099D-4379-9233-53F507A7736E}" srcOrd="1" destOrd="0" presId="urn:microsoft.com/office/officeart/2008/layout/LinedList"/>
    <dgm:cxn modelId="{9E01BFD4-E6E6-4F95-8641-5931F8689A1D}" type="presParOf" srcId="{1F38BB49-099D-4379-9233-53F507A7736E}" destId="{532FE6BC-FA35-4184-990F-C4FEACFB2C49}" srcOrd="0" destOrd="0" presId="urn:microsoft.com/office/officeart/2008/layout/LinedList"/>
    <dgm:cxn modelId="{AE2AA6E6-2150-4F64-ADE7-5B85D4109957}" type="presParOf" srcId="{1F38BB49-099D-4379-9233-53F507A7736E}" destId="{FAFDAE93-7264-496B-9511-A27CC9AAAD8C}" srcOrd="1" destOrd="0" presId="urn:microsoft.com/office/officeart/2008/layout/LinedList"/>
    <dgm:cxn modelId="{ECC53E31-6FBA-4869-B89F-2E9536E500BD}" type="presParOf" srcId="{63522DFE-7D0C-428D-9F61-F9C9704B5DC8}" destId="{9D2E8DAB-4D8E-484A-A95E-6DA29313BD5F}" srcOrd="2" destOrd="0" presId="urn:microsoft.com/office/officeart/2008/layout/LinedList"/>
    <dgm:cxn modelId="{F1F8AC24-F714-494B-A1B6-6A11AC08DCD8}" type="presParOf" srcId="{63522DFE-7D0C-428D-9F61-F9C9704B5DC8}" destId="{E8507FD9-1D0A-45B5-A094-23162E8ACA69}" srcOrd="3" destOrd="0" presId="urn:microsoft.com/office/officeart/2008/layout/LinedList"/>
    <dgm:cxn modelId="{DDB5A95B-F9C4-4F50-8F7C-E5BC22DAA499}" type="presParOf" srcId="{E8507FD9-1D0A-45B5-A094-23162E8ACA69}" destId="{0E91D72D-AA3D-4241-B989-EA60C96BC94C}" srcOrd="0" destOrd="0" presId="urn:microsoft.com/office/officeart/2008/layout/LinedList"/>
    <dgm:cxn modelId="{AF14DDFD-1A59-41E0-8F84-CD8F1B888494}" type="presParOf" srcId="{E8507FD9-1D0A-45B5-A094-23162E8ACA69}" destId="{290DF00E-4795-47C4-BD10-D965AD177D84}" srcOrd="1" destOrd="0" presId="urn:microsoft.com/office/officeart/2008/layout/LinedList"/>
    <dgm:cxn modelId="{63A0A041-28A3-46D5-A80B-636D4035D093}" type="presParOf" srcId="{63522DFE-7D0C-428D-9F61-F9C9704B5DC8}" destId="{AA9C9814-9C5A-4B3F-9BCA-F9800E98955C}" srcOrd="4" destOrd="0" presId="urn:microsoft.com/office/officeart/2008/layout/LinedList"/>
    <dgm:cxn modelId="{AAA758FB-A553-497D-93BE-4A084F799B67}" type="presParOf" srcId="{63522DFE-7D0C-428D-9F61-F9C9704B5DC8}" destId="{20349EB7-BE85-4A00-B79B-3ADC3CB35501}" srcOrd="5" destOrd="0" presId="urn:microsoft.com/office/officeart/2008/layout/LinedList"/>
    <dgm:cxn modelId="{C4EA42AB-3913-442A-A400-1600DF318D24}" type="presParOf" srcId="{20349EB7-BE85-4A00-B79B-3ADC3CB35501}" destId="{3ACB88E2-199D-438B-A103-BC57B3D861A8}" srcOrd="0" destOrd="0" presId="urn:microsoft.com/office/officeart/2008/layout/LinedList"/>
    <dgm:cxn modelId="{AFFF4E41-2D81-4920-8B9B-20FD832E1128}" type="presParOf" srcId="{20349EB7-BE85-4A00-B79B-3ADC3CB35501}" destId="{EB2E6684-F3AD-4068-97B7-EE7C5609E00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C14CEE5-E108-4DC2-800D-65CAA8776356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234831-5940-4086-A7C7-A6AA87C41A32}">
      <dgm:prSet/>
      <dgm:spPr/>
      <dgm:t>
        <a:bodyPr/>
        <a:lstStyle/>
        <a:p>
          <a:r>
            <a:rPr lang="en-GB" b="0" i="0"/>
            <a:t>University transportation </a:t>
          </a:r>
          <a:r>
            <a:rPr lang="pl-PL"/>
            <a:t> - </a:t>
          </a:r>
          <a:r>
            <a:rPr lang="en-GB" b="0" i="0"/>
            <a:t> for the physically disabled, in wheelchairs</a:t>
          </a:r>
          <a:r>
            <a:rPr lang="pl-PL" b="0" i="0"/>
            <a:t>,</a:t>
          </a:r>
          <a:r>
            <a:rPr lang="en-GB" b="0" i="0"/>
            <a:t> with other kinds of difficulties in movement. </a:t>
          </a:r>
          <a:endParaRPr lang="en-US"/>
        </a:p>
      </dgm:t>
    </dgm:pt>
    <dgm:pt modelId="{FCA7E42E-909E-403A-9A06-E72E197A01AD}" type="parTrans" cxnId="{C5DBAE76-B0C0-4A48-AA2C-E0B1AD425BF3}">
      <dgm:prSet/>
      <dgm:spPr/>
      <dgm:t>
        <a:bodyPr/>
        <a:lstStyle/>
        <a:p>
          <a:endParaRPr lang="en-US"/>
        </a:p>
      </dgm:t>
    </dgm:pt>
    <dgm:pt modelId="{EA348435-452B-421C-9913-90DC93B911AA}" type="sibTrans" cxnId="{C5DBAE76-B0C0-4A48-AA2C-E0B1AD425BF3}">
      <dgm:prSet/>
      <dgm:spPr/>
      <dgm:t>
        <a:bodyPr/>
        <a:lstStyle/>
        <a:p>
          <a:endParaRPr lang="en-US"/>
        </a:p>
      </dgm:t>
    </dgm:pt>
    <dgm:pt modelId="{41080939-D6AB-4BED-AD1C-DA88D7A1033E}">
      <dgm:prSet/>
      <dgm:spPr/>
      <dgm:t>
        <a:bodyPr/>
        <a:lstStyle/>
        <a:p>
          <a:r>
            <a:rPr lang="en-GB" b="0" i="0"/>
            <a:t>Transits are held by adapted </a:t>
          </a:r>
          <a:r>
            <a:rPr lang="pl-PL" b="0" i="0"/>
            <a:t>buses for </a:t>
          </a:r>
          <a:r>
            <a:rPr lang="en-GB" b="0" i="0"/>
            <a:t>people in wheelchairs. Buses also have regular seats </a:t>
          </a:r>
          <a:r>
            <a:rPr lang="pl-PL"/>
            <a:t>for</a:t>
          </a:r>
          <a:r>
            <a:rPr lang="en-GB" b="0" i="0"/>
            <a:t> students moving with crutches</a:t>
          </a:r>
          <a:r>
            <a:rPr lang="pl-PL" b="0" i="0"/>
            <a:t>.</a:t>
          </a:r>
          <a:endParaRPr lang="en-US"/>
        </a:p>
      </dgm:t>
    </dgm:pt>
    <dgm:pt modelId="{ECC9FF20-CAF5-4B8E-8A05-38D4A038A348}" type="parTrans" cxnId="{80ED310E-B678-49D5-B8EE-99C9E32477E8}">
      <dgm:prSet/>
      <dgm:spPr/>
      <dgm:t>
        <a:bodyPr/>
        <a:lstStyle/>
        <a:p>
          <a:endParaRPr lang="en-US"/>
        </a:p>
      </dgm:t>
    </dgm:pt>
    <dgm:pt modelId="{5C720109-EC3F-40AA-AA93-93ED4AD6BB69}" type="sibTrans" cxnId="{80ED310E-B678-49D5-B8EE-99C9E32477E8}">
      <dgm:prSet/>
      <dgm:spPr/>
      <dgm:t>
        <a:bodyPr/>
        <a:lstStyle/>
        <a:p>
          <a:endParaRPr lang="en-US"/>
        </a:p>
      </dgm:t>
    </dgm:pt>
    <dgm:pt modelId="{A37317A7-42FA-4E0A-A2BF-DBA109C13C00}">
      <dgm:prSet/>
      <dgm:spPr/>
      <dgm:t>
        <a:bodyPr/>
        <a:lstStyle/>
        <a:p>
          <a:r>
            <a:rPr lang="en-GB" b="0" i="0"/>
            <a:t>Transportation costs are on behalf of UW.</a:t>
          </a:r>
          <a:endParaRPr lang="en-US"/>
        </a:p>
      </dgm:t>
    </dgm:pt>
    <dgm:pt modelId="{D9526364-27DD-43D0-84DC-7A6B163D38A4}" type="parTrans" cxnId="{20531C77-42C7-4EB7-9120-92283AA548FC}">
      <dgm:prSet/>
      <dgm:spPr/>
      <dgm:t>
        <a:bodyPr/>
        <a:lstStyle/>
        <a:p>
          <a:endParaRPr lang="en-US"/>
        </a:p>
      </dgm:t>
    </dgm:pt>
    <dgm:pt modelId="{3FC9A63D-8B92-4B5A-AEF8-EAA8CAC3435F}" type="sibTrans" cxnId="{20531C77-42C7-4EB7-9120-92283AA548FC}">
      <dgm:prSet/>
      <dgm:spPr/>
      <dgm:t>
        <a:bodyPr/>
        <a:lstStyle/>
        <a:p>
          <a:endParaRPr lang="en-US"/>
        </a:p>
      </dgm:t>
    </dgm:pt>
    <dgm:pt modelId="{0360999A-4091-4157-A817-55DCCD1E8380}">
      <dgm:prSet/>
      <dgm:spPr/>
      <dgm:t>
        <a:bodyPr/>
        <a:lstStyle/>
        <a:p>
          <a:r>
            <a:rPr lang="pl-PL"/>
            <a:t>T</a:t>
          </a:r>
          <a:r>
            <a:rPr lang="en-GB" b="0" i="0"/>
            <a:t>ransportation are only to trips associated with the academic activity – between home and Faculty to make possible attending students’ classes</a:t>
          </a:r>
          <a:r>
            <a:rPr lang="pl-PL" b="0" i="0"/>
            <a:t>.</a:t>
          </a:r>
          <a:endParaRPr lang="en-US"/>
        </a:p>
      </dgm:t>
    </dgm:pt>
    <dgm:pt modelId="{30FF1895-8114-479F-BB5A-389A8295C194}" type="parTrans" cxnId="{4697CCB5-756D-46F9-AE1B-BD61F82CBBA3}">
      <dgm:prSet/>
      <dgm:spPr/>
      <dgm:t>
        <a:bodyPr/>
        <a:lstStyle/>
        <a:p>
          <a:endParaRPr lang="en-US"/>
        </a:p>
      </dgm:t>
    </dgm:pt>
    <dgm:pt modelId="{3242C663-3B87-49E7-ADFD-22272B65C68F}" type="sibTrans" cxnId="{4697CCB5-756D-46F9-AE1B-BD61F82CBBA3}">
      <dgm:prSet/>
      <dgm:spPr/>
      <dgm:t>
        <a:bodyPr/>
        <a:lstStyle/>
        <a:p>
          <a:endParaRPr lang="en-US"/>
        </a:p>
      </dgm:t>
    </dgm:pt>
    <dgm:pt modelId="{D578778D-F521-46AD-8CA6-2F34E6D9216C}">
      <dgm:prSet/>
      <dgm:spPr/>
      <dgm:t>
        <a:bodyPr/>
        <a:lstStyle/>
        <a:p>
          <a:r>
            <a:rPr lang="en-GB" b="0" i="0"/>
            <a:t>There are semester schedules of the transits. The student should provide the school timetable at least one week before the semester begins.</a:t>
          </a:r>
          <a:endParaRPr lang="en-US"/>
        </a:p>
      </dgm:t>
    </dgm:pt>
    <dgm:pt modelId="{AD26C819-BF2B-44C7-8497-4277A565CBAF}" type="parTrans" cxnId="{08846746-BC00-46D4-8720-32DD06F11A3B}">
      <dgm:prSet/>
      <dgm:spPr/>
      <dgm:t>
        <a:bodyPr/>
        <a:lstStyle/>
        <a:p>
          <a:endParaRPr lang="en-US"/>
        </a:p>
      </dgm:t>
    </dgm:pt>
    <dgm:pt modelId="{3D2D9B92-97AE-4A1F-A3C2-97E072CC6D43}" type="sibTrans" cxnId="{08846746-BC00-46D4-8720-32DD06F11A3B}">
      <dgm:prSet/>
      <dgm:spPr/>
      <dgm:t>
        <a:bodyPr/>
        <a:lstStyle/>
        <a:p>
          <a:endParaRPr lang="en-US"/>
        </a:p>
      </dgm:t>
    </dgm:pt>
    <dgm:pt modelId="{63773D57-F2A1-4652-A235-7062845AF005}">
      <dgm:prSet/>
      <dgm:spPr/>
      <dgm:t>
        <a:bodyPr/>
        <a:lstStyle/>
        <a:p>
          <a:r>
            <a:rPr lang="en-GB" b="0" i="0"/>
            <a:t>Additionally, there is possibility to get the assistance while moving in between the university buildings not completely adjusted for students on wheelchairs.</a:t>
          </a:r>
          <a:endParaRPr lang="en-US"/>
        </a:p>
      </dgm:t>
    </dgm:pt>
    <dgm:pt modelId="{3FE8DD89-10C0-4430-9D25-D7C27F7EB88E}" type="parTrans" cxnId="{73E1418D-88D6-43E8-985D-6D1FAFB7D081}">
      <dgm:prSet/>
      <dgm:spPr/>
      <dgm:t>
        <a:bodyPr/>
        <a:lstStyle/>
        <a:p>
          <a:endParaRPr lang="en-US"/>
        </a:p>
      </dgm:t>
    </dgm:pt>
    <dgm:pt modelId="{BB7F1099-0050-4C27-A7CD-D1AD7652C82A}" type="sibTrans" cxnId="{73E1418D-88D6-43E8-985D-6D1FAFB7D081}">
      <dgm:prSet/>
      <dgm:spPr/>
      <dgm:t>
        <a:bodyPr/>
        <a:lstStyle/>
        <a:p>
          <a:endParaRPr lang="en-US"/>
        </a:p>
      </dgm:t>
    </dgm:pt>
    <dgm:pt modelId="{6297D6DD-54E7-416B-9BF2-676F4D457195}">
      <dgm:prSet/>
      <dgm:spPr/>
      <dgm:t>
        <a:bodyPr/>
        <a:lstStyle/>
        <a:p>
          <a:r>
            <a:rPr lang="en-GB" dirty="0"/>
            <a:t>A student who has been granted the right to use transport and/or assistance of assistants is obliged to accept the Rules and Regulations for the use of transport at the University of Warsaw</a:t>
          </a:r>
        </a:p>
      </dgm:t>
    </dgm:pt>
    <dgm:pt modelId="{CE357217-D644-4E3B-8DFE-335EEEC163EF}" type="parTrans" cxnId="{7E4AE2F9-E750-41A2-B164-D028DC0B68D0}">
      <dgm:prSet/>
      <dgm:spPr/>
      <dgm:t>
        <a:bodyPr/>
        <a:lstStyle/>
        <a:p>
          <a:endParaRPr lang="en-GB"/>
        </a:p>
      </dgm:t>
    </dgm:pt>
    <dgm:pt modelId="{A5DEA6F0-2D33-42EE-998D-6FC2E06DD730}" type="sibTrans" cxnId="{7E4AE2F9-E750-41A2-B164-D028DC0B68D0}">
      <dgm:prSet/>
      <dgm:spPr/>
      <dgm:t>
        <a:bodyPr/>
        <a:lstStyle/>
        <a:p>
          <a:endParaRPr lang="en-GB"/>
        </a:p>
      </dgm:t>
    </dgm:pt>
    <dgm:pt modelId="{BE629A16-36DC-4890-9160-6A4A3744E46D}" type="pres">
      <dgm:prSet presAssocID="{3C14CEE5-E108-4DC2-800D-65CAA877635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1CE708-533F-4363-B259-111F41C2F388}" type="pres">
      <dgm:prSet presAssocID="{20234831-5940-4086-A7C7-A6AA87C41A32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BD0FE4-23B4-4A35-A68D-EAFCAB77D59C}" type="pres">
      <dgm:prSet presAssocID="{EA348435-452B-421C-9913-90DC93B911AA}" presName="sibTrans" presStyleCnt="0"/>
      <dgm:spPr/>
    </dgm:pt>
    <dgm:pt modelId="{8DE94D70-D27F-48BD-9767-866520691942}" type="pres">
      <dgm:prSet presAssocID="{41080939-D6AB-4BED-AD1C-DA88D7A1033E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50FFF4-C250-4B5C-8A2D-E91EF30BCE28}" type="pres">
      <dgm:prSet presAssocID="{5C720109-EC3F-40AA-AA93-93ED4AD6BB69}" presName="sibTrans" presStyleCnt="0"/>
      <dgm:spPr/>
    </dgm:pt>
    <dgm:pt modelId="{138CA4C8-76D6-41B7-9839-5E8E75163133}" type="pres">
      <dgm:prSet presAssocID="{A37317A7-42FA-4E0A-A2BF-DBA109C13C0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B7D5B4-8BB7-44A2-B706-7550192CEFB9}" type="pres">
      <dgm:prSet presAssocID="{3FC9A63D-8B92-4B5A-AEF8-EAA8CAC3435F}" presName="sibTrans" presStyleCnt="0"/>
      <dgm:spPr/>
    </dgm:pt>
    <dgm:pt modelId="{40271C20-31BD-4CE1-81BA-F994071CA6D4}" type="pres">
      <dgm:prSet presAssocID="{0360999A-4091-4157-A817-55DCCD1E8380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ADFADE-4E03-42C5-B96F-341532B81157}" type="pres">
      <dgm:prSet presAssocID="{3242C663-3B87-49E7-ADFD-22272B65C68F}" presName="sibTrans" presStyleCnt="0"/>
      <dgm:spPr/>
    </dgm:pt>
    <dgm:pt modelId="{F8A848FC-75D1-45FA-8A4C-7F5BE0CB6C10}" type="pres">
      <dgm:prSet presAssocID="{D578778D-F521-46AD-8CA6-2F34E6D9216C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2921B4-E398-4027-BB2B-E240CE15F0C0}" type="pres">
      <dgm:prSet presAssocID="{3D2D9B92-97AE-4A1F-A3C2-97E072CC6D43}" presName="sibTrans" presStyleCnt="0"/>
      <dgm:spPr/>
    </dgm:pt>
    <dgm:pt modelId="{0159F2B0-1D52-407D-A819-884F90CDBB2C}" type="pres">
      <dgm:prSet presAssocID="{63773D57-F2A1-4652-A235-7062845AF005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A50D1B-9E07-4566-9304-57D3A5B43BE2}" type="pres">
      <dgm:prSet presAssocID="{BB7F1099-0050-4C27-A7CD-D1AD7652C82A}" presName="sibTrans" presStyleCnt="0"/>
      <dgm:spPr/>
    </dgm:pt>
    <dgm:pt modelId="{AAE15ED9-1489-45CB-B987-C863C875A332}" type="pres">
      <dgm:prSet presAssocID="{6297D6DD-54E7-416B-9BF2-676F4D457195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28472F-E6D8-49F4-A21D-6D10C90E9008}" type="presOf" srcId="{A37317A7-42FA-4E0A-A2BF-DBA109C13C00}" destId="{138CA4C8-76D6-41B7-9839-5E8E75163133}" srcOrd="0" destOrd="0" presId="urn:microsoft.com/office/officeart/2005/8/layout/default"/>
    <dgm:cxn modelId="{3CC492CD-BA76-49AD-BD0A-0DA0D0AB3C17}" type="presOf" srcId="{63773D57-F2A1-4652-A235-7062845AF005}" destId="{0159F2B0-1D52-407D-A819-884F90CDBB2C}" srcOrd="0" destOrd="0" presId="urn:microsoft.com/office/officeart/2005/8/layout/default"/>
    <dgm:cxn modelId="{61A8CEB6-3FAC-4C1F-AAEA-D239EFF194AB}" type="presOf" srcId="{D578778D-F521-46AD-8CA6-2F34E6D9216C}" destId="{F8A848FC-75D1-45FA-8A4C-7F5BE0CB6C10}" srcOrd="0" destOrd="0" presId="urn:microsoft.com/office/officeart/2005/8/layout/default"/>
    <dgm:cxn modelId="{20531C77-42C7-4EB7-9120-92283AA548FC}" srcId="{3C14CEE5-E108-4DC2-800D-65CAA8776356}" destId="{A37317A7-42FA-4E0A-A2BF-DBA109C13C00}" srcOrd="2" destOrd="0" parTransId="{D9526364-27DD-43D0-84DC-7A6B163D38A4}" sibTransId="{3FC9A63D-8B92-4B5A-AEF8-EAA8CAC3435F}"/>
    <dgm:cxn modelId="{979A48BC-3BB6-4E4A-8627-0F688C1A31B3}" type="presOf" srcId="{0360999A-4091-4157-A817-55DCCD1E8380}" destId="{40271C20-31BD-4CE1-81BA-F994071CA6D4}" srcOrd="0" destOrd="0" presId="urn:microsoft.com/office/officeart/2005/8/layout/default"/>
    <dgm:cxn modelId="{80ED310E-B678-49D5-B8EE-99C9E32477E8}" srcId="{3C14CEE5-E108-4DC2-800D-65CAA8776356}" destId="{41080939-D6AB-4BED-AD1C-DA88D7A1033E}" srcOrd="1" destOrd="0" parTransId="{ECC9FF20-CAF5-4B8E-8A05-38D4A038A348}" sibTransId="{5C720109-EC3F-40AA-AA93-93ED4AD6BB69}"/>
    <dgm:cxn modelId="{C5DBAE76-B0C0-4A48-AA2C-E0B1AD425BF3}" srcId="{3C14CEE5-E108-4DC2-800D-65CAA8776356}" destId="{20234831-5940-4086-A7C7-A6AA87C41A32}" srcOrd="0" destOrd="0" parTransId="{FCA7E42E-909E-403A-9A06-E72E197A01AD}" sibTransId="{EA348435-452B-421C-9913-90DC93B911AA}"/>
    <dgm:cxn modelId="{D5A92B91-FA99-4C1B-8170-77A00F0A7BBA}" type="presOf" srcId="{41080939-D6AB-4BED-AD1C-DA88D7A1033E}" destId="{8DE94D70-D27F-48BD-9767-866520691942}" srcOrd="0" destOrd="0" presId="urn:microsoft.com/office/officeart/2005/8/layout/default"/>
    <dgm:cxn modelId="{08846746-BC00-46D4-8720-32DD06F11A3B}" srcId="{3C14CEE5-E108-4DC2-800D-65CAA8776356}" destId="{D578778D-F521-46AD-8CA6-2F34E6D9216C}" srcOrd="4" destOrd="0" parTransId="{AD26C819-BF2B-44C7-8497-4277A565CBAF}" sibTransId="{3D2D9B92-97AE-4A1F-A3C2-97E072CC6D43}"/>
    <dgm:cxn modelId="{7E4AE2F9-E750-41A2-B164-D028DC0B68D0}" srcId="{3C14CEE5-E108-4DC2-800D-65CAA8776356}" destId="{6297D6DD-54E7-416B-9BF2-676F4D457195}" srcOrd="6" destOrd="0" parTransId="{CE357217-D644-4E3B-8DFE-335EEEC163EF}" sibTransId="{A5DEA6F0-2D33-42EE-998D-6FC2E06DD730}"/>
    <dgm:cxn modelId="{4697CCB5-756D-46F9-AE1B-BD61F82CBBA3}" srcId="{3C14CEE5-E108-4DC2-800D-65CAA8776356}" destId="{0360999A-4091-4157-A817-55DCCD1E8380}" srcOrd="3" destOrd="0" parTransId="{30FF1895-8114-479F-BB5A-389A8295C194}" sibTransId="{3242C663-3B87-49E7-ADFD-22272B65C68F}"/>
    <dgm:cxn modelId="{73E1418D-88D6-43E8-985D-6D1FAFB7D081}" srcId="{3C14CEE5-E108-4DC2-800D-65CAA8776356}" destId="{63773D57-F2A1-4652-A235-7062845AF005}" srcOrd="5" destOrd="0" parTransId="{3FE8DD89-10C0-4430-9D25-D7C27F7EB88E}" sibTransId="{BB7F1099-0050-4C27-A7CD-D1AD7652C82A}"/>
    <dgm:cxn modelId="{BF507870-7E06-4763-A8F0-23B43B9B6254}" type="presOf" srcId="{3C14CEE5-E108-4DC2-800D-65CAA8776356}" destId="{BE629A16-36DC-4890-9160-6A4A3744E46D}" srcOrd="0" destOrd="0" presId="urn:microsoft.com/office/officeart/2005/8/layout/default"/>
    <dgm:cxn modelId="{D494E5B8-19BE-4E0B-ACC9-05CE8CB92714}" type="presOf" srcId="{6297D6DD-54E7-416B-9BF2-676F4D457195}" destId="{AAE15ED9-1489-45CB-B987-C863C875A332}" srcOrd="0" destOrd="0" presId="urn:microsoft.com/office/officeart/2005/8/layout/default"/>
    <dgm:cxn modelId="{6560BCC5-18CB-47CA-9E69-696DFBF3C1A3}" type="presOf" srcId="{20234831-5940-4086-A7C7-A6AA87C41A32}" destId="{D31CE708-533F-4363-B259-111F41C2F388}" srcOrd="0" destOrd="0" presId="urn:microsoft.com/office/officeart/2005/8/layout/default"/>
    <dgm:cxn modelId="{A312FAF1-5F8F-405A-949F-9DDCB89736EA}" type="presParOf" srcId="{BE629A16-36DC-4890-9160-6A4A3744E46D}" destId="{D31CE708-533F-4363-B259-111F41C2F388}" srcOrd="0" destOrd="0" presId="urn:microsoft.com/office/officeart/2005/8/layout/default"/>
    <dgm:cxn modelId="{0D1D795C-7E3B-4997-9D74-27D63B54024F}" type="presParOf" srcId="{BE629A16-36DC-4890-9160-6A4A3744E46D}" destId="{D3BD0FE4-23B4-4A35-A68D-EAFCAB77D59C}" srcOrd="1" destOrd="0" presId="urn:microsoft.com/office/officeart/2005/8/layout/default"/>
    <dgm:cxn modelId="{F1DDBD7A-13E4-4BE1-AF03-137AEEF43B8F}" type="presParOf" srcId="{BE629A16-36DC-4890-9160-6A4A3744E46D}" destId="{8DE94D70-D27F-48BD-9767-866520691942}" srcOrd="2" destOrd="0" presId="urn:microsoft.com/office/officeart/2005/8/layout/default"/>
    <dgm:cxn modelId="{CB136149-2D46-4D8E-BE80-91B8149870F1}" type="presParOf" srcId="{BE629A16-36DC-4890-9160-6A4A3744E46D}" destId="{D450FFF4-C250-4B5C-8A2D-E91EF30BCE28}" srcOrd="3" destOrd="0" presId="urn:microsoft.com/office/officeart/2005/8/layout/default"/>
    <dgm:cxn modelId="{4941D6E6-9015-4F40-82F3-7B42E1F16853}" type="presParOf" srcId="{BE629A16-36DC-4890-9160-6A4A3744E46D}" destId="{138CA4C8-76D6-41B7-9839-5E8E75163133}" srcOrd="4" destOrd="0" presId="urn:microsoft.com/office/officeart/2005/8/layout/default"/>
    <dgm:cxn modelId="{87FB0F01-31D2-4AF3-B5C8-1504E765B66D}" type="presParOf" srcId="{BE629A16-36DC-4890-9160-6A4A3744E46D}" destId="{75B7D5B4-8BB7-44A2-B706-7550192CEFB9}" srcOrd="5" destOrd="0" presId="urn:microsoft.com/office/officeart/2005/8/layout/default"/>
    <dgm:cxn modelId="{CB354B2C-A0DC-4F04-A300-EFECC2B3CD14}" type="presParOf" srcId="{BE629A16-36DC-4890-9160-6A4A3744E46D}" destId="{40271C20-31BD-4CE1-81BA-F994071CA6D4}" srcOrd="6" destOrd="0" presId="urn:microsoft.com/office/officeart/2005/8/layout/default"/>
    <dgm:cxn modelId="{DE5B8A45-67EE-448D-B396-DBF40DBD499A}" type="presParOf" srcId="{BE629A16-36DC-4890-9160-6A4A3744E46D}" destId="{25ADFADE-4E03-42C5-B96F-341532B81157}" srcOrd="7" destOrd="0" presId="urn:microsoft.com/office/officeart/2005/8/layout/default"/>
    <dgm:cxn modelId="{2E95FDFB-AFB4-413E-BAB7-4531F3510515}" type="presParOf" srcId="{BE629A16-36DC-4890-9160-6A4A3744E46D}" destId="{F8A848FC-75D1-45FA-8A4C-7F5BE0CB6C10}" srcOrd="8" destOrd="0" presId="urn:microsoft.com/office/officeart/2005/8/layout/default"/>
    <dgm:cxn modelId="{7B480E17-742F-46BA-A0B7-EDA9486E7A70}" type="presParOf" srcId="{BE629A16-36DC-4890-9160-6A4A3744E46D}" destId="{C92921B4-E398-4027-BB2B-E240CE15F0C0}" srcOrd="9" destOrd="0" presId="urn:microsoft.com/office/officeart/2005/8/layout/default"/>
    <dgm:cxn modelId="{7A8EAC82-9211-4A1A-B1FD-68F33B30A70A}" type="presParOf" srcId="{BE629A16-36DC-4890-9160-6A4A3744E46D}" destId="{0159F2B0-1D52-407D-A819-884F90CDBB2C}" srcOrd="10" destOrd="0" presId="urn:microsoft.com/office/officeart/2005/8/layout/default"/>
    <dgm:cxn modelId="{9D2348EF-228B-45D2-9BFB-31054EA54898}" type="presParOf" srcId="{BE629A16-36DC-4890-9160-6A4A3744E46D}" destId="{FBA50D1B-9E07-4566-9304-57D3A5B43BE2}" srcOrd="11" destOrd="0" presId="urn:microsoft.com/office/officeart/2005/8/layout/default"/>
    <dgm:cxn modelId="{67223E75-091E-4392-B626-FB10EA4497F0}" type="presParOf" srcId="{BE629A16-36DC-4890-9160-6A4A3744E46D}" destId="{AAE15ED9-1489-45CB-B987-C863C875A332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AFF5C6-8BE2-45A6-AAFD-9165C9543FB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FB2009C-848C-428C-962C-10DC05D48900}">
      <dgm:prSet/>
      <dgm:spPr/>
      <dgm:t>
        <a:bodyPr/>
        <a:lstStyle/>
        <a:p>
          <a:r>
            <a:rPr lang="pl-PL"/>
            <a:t>d</a:t>
          </a:r>
          <a:r>
            <a:rPr lang="en-GB"/>
            <a:t>riveway in front of the main entrance of the building</a:t>
          </a:r>
          <a:endParaRPr lang="en-US"/>
        </a:p>
      </dgm:t>
    </dgm:pt>
    <dgm:pt modelId="{4DB5DF35-E4FC-4659-83DF-5BC647B55794}" type="parTrans" cxnId="{AC2C55BF-D02A-4534-869A-8DD58F3CF41D}">
      <dgm:prSet/>
      <dgm:spPr/>
      <dgm:t>
        <a:bodyPr/>
        <a:lstStyle/>
        <a:p>
          <a:endParaRPr lang="en-US"/>
        </a:p>
      </dgm:t>
    </dgm:pt>
    <dgm:pt modelId="{4A3CD4F1-F8E9-4BB3-BDA8-B5C96647D3D7}" type="sibTrans" cxnId="{AC2C55BF-D02A-4534-869A-8DD58F3CF41D}">
      <dgm:prSet/>
      <dgm:spPr/>
      <dgm:t>
        <a:bodyPr/>
        <a:lstStyle/>
        <a:p>
          <a:endParaRPr lang="en-US"/>
        </a:p>
      </dgm:t>
    </dgm:pt>
    <dgm:pt modelId="{1E8A559C-D213-4602-BB40-D7FB8F9215C5}">
      <dgm:prSet/>
      <dgm:spPr/>
      <dgm:t>
        <a:bodyPr/>
        <a:lstStyle/>
        <a:p>
          <a:r>
            <a:rPr lang="en-GB"/>
            <a:t>automatically opening doors</a:t>
          </a:r>
          <a:endParaRPr lang="en-US"/>
        </a:p>
      </dgm:t>
    </dgm:pt>
    <dgm:pt modelId="{B601C0D5-4B45-4D65-9AA9-C55129DFE4A9}" type="parTrans" cxnId="{5FBB6E8C-D790-463B-B650-06DEB34C7F4C}">
      <dgm:prSet/>
      <dgm:spPr/>
      <dgm:t>
        <a:bodyPr/>
        <a:lstStyle/>
        <a:p>
          <a:endParaRPr lang="en-US"/>
        </a:p>
      </dgm:t>
    </dgm:pt>
    <dgm:pt modelId="{03838B8B-5533-4A66-BBC0-4C083728CA56}" type="sibTrans" cxnId="{5FBB6E8C-D790-463B-B650-06DEB34C7F4C}">
      <dgm:prSet/>
      <dgm:spPr/>
      <dgm:t>
        <a:bodyPr/>
        <a:lstStyle/>
        <a:p>
          <a:endParaRPr lang="en-US"/>
        </a:p>
      </dgm:t>
    </dgm:pt>
    <dgm:pt modelId="{3F6BE249-256C-442D-B0AD-922948B24A8D}">
      <dgm:prSet/>
      <dgm:spPr/>
      <dgm:t>
        <a:bodyPr/>
        <a:lstStyle/>
        <a:p>
          <a:r>
            <a:rPr lang="en-GB"/>
            <a:t>lift for wheelchair users to the first floor</a:t>
          </a:r>
          <a:endParaRPr lang="en-US"/>
        </a:p>
      </dgm:t>
    </dgm:pt>
    <dgm:pt modelId="{AB720F08-554A-48F0-9947-525DB74120FB}" type="parTrans" cxnId="{6C96CB2E-ACF7-457A-99A6-E3A140A98622}">
      <dgm:prSet/>
      <dgm:spPr/>
      <dgm:t>
        <a:bodyPr/>
        <a:lstStyle/>
        <a:p>
          <a:endParaRPr lang="en-US"/>
        </a:p>
      </dgm:t>
    </dgm:pt>
    <dgm:pt modelId="{D65337D0-3A3E-4D87-BEC6-4AE7FF6397A8}" type="sibTrans" cxnId="{6C96CB2E-ACF7-457A-99A6-E3A140A98622}">
      <dgm:prSet/>
      <dgm:spPr/>
      <dgm:t>
        <a:bodyPr/>
        <a:lstStyle/>
        <a:p>
          <a:endParaRPr lang="en-US"/>
        </a:p>
      </dgm:t>
    </dgm:pt>
    <dgm:pt modelId="{68B8CDAC-2E09-4DFE-AEA7-27EA982EE9A8}">
      <dgm:prSet/>
      <dgm:spPr/>
      <dgm:t>
        <a:bodyPr/>
        <a:lstStyle/>
        <a:p>
          <a:r>
            <a:rPr lang="en-GB"/>
            <a:t>lift platform on the ground floor to enable access to the 2nd and 3rd floors of the Library</a:t>
          </a:r>
          <a:endParaRPr lang="en-US"/>
        </a:p>
      </dgm:t>
    </dgm:pt>
    <dgm:pt modelId="{223A88BE-6C03-4654-8CE2-8D96E02178F0}" type="parTrans" cxnId="{303B6CDD-547B-4313-AA2E-4951ACA67D25}">
      <dgm:prSet/>
      <dgm:spPr/>
      <dgm:t>
        <a:bodyPr/>
        <a:lstStyle/>
        <a:p>
          <a:endParaRPr lang="en-US"/>
        </a:p>
      </dgm:t>
    </dgm:pt>
    <dgm:pt modelId="{192122E4-A347-450D-958C-7D494F444D3E}" type="sibTrans" cxnId="{303B6CDD-547B-4313-AA2E-4951ACA67D25}">
      <dgm:prSet/>
      <dgm:spPr/>
      <dgm:t>
        <a:bodyPr/>
        <a:lstStyle/>
        <a:p>
          <a:endParaRPr lang="en-US"/>
        </a:p>
      </dgm:t>
    </dgm:pt>
    <dgm:pt modelId="{C2E93C4B-BAD6-491B-9287-EE86E8E166EB}">
      <dgm:prSet/>
      <dgm:spPr/>
      <dgm:t>
        <a:bodyPr/>
        <a:lstStyle/>
        <a:p>
          <a:r>
            <a:rPr lang="en-GB"/>
            <a:t>accessible toilets on the first and second floors</a:t>
          </a:r>
          <a:endParaRPr lang="en-US"/>
        </a:p>
      </dgm:t>
    </dgm:pt>
    <dgm:pt modelId="{E6A325E9-60B2-4622-BC5F-A6A8A6AC9DCC}" type="parTrans" cxnId="{9E195807-D786-4440-A794-FEBE360B0DF5}">
      <dgm:prSet/>
      <dgm:spPr/>
      <dgm:t>
        <a:bodyPr/>
        <a:lstStyle/>
        <a:p>
          <a:endParaRPr lang="en-US"/>
        </a:p>
      </dgm:t>
    </dgm:pt>
    <dgm:pt modelId="{8C610ED3-8FE5-41AF-8A81-0651D437AB32}" type="sibTrans" cxnId="{9E195807-D786-4440-A794-FEBE360B0DF5}">
      <dgm:prSet/>
      <dgm:spPr/>
      <dgm:t>
        <a:bodyPr/>
        <a:lstStyle/>
        <a:p>
          <a:endParaRPr lang="en-US"/>
        </a:p>
      </dgm:t>
    </dgm:pt>
    <dgm:pt modelId="{CA96E7FC-2A1C-45A6-91FC-E525C7B96662}" type="pres">
      <dgm:prSet presAssocID="{83AFF5C6-8BE2-45A6-AAFD-9165C9543FB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50C468A-7B57-4F3B-9427-449274209134}" type="pres">
      <dgm:prSet presAssocID="{8FB2009C-848C-428C-962C-10DC05D4890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4A5D15-9A8E-4959-AE52-794C25D7916B}" type="pres">
      <dgm:prSet presAssocID="{4A3CD4F1-F8E9-4BB3-BDA8-B5C96647D3D7}" presName="sibTrans" presStyleCnt="0"/>
      <dgm:spPr/>
    </dgm:pt>
    <dgm:pt modelId="{4AC1B615-8465-4815-B8BF-F1533A2DC0D3}" type="pres">
      <dgm:prSet presAssocID="{1E8A559C-D213-4602-BB40-D7FB8F9215C5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D6B8FC-FA40-4841-B904-F01B9DFBF2AD}" type="pres">
      <dgm:prSet presAssocID="{03838B8B-5533-4A66-BBC0-4C083728CA56}" presName="sibTrans" presStyleCnt="0"/>
      <dgm:spPr/>
    </dgm:pt>
    <dgm:pt modelId="{286CA285-A2D4-4B77-BB42-DA4F1D6F95CF}" type="pres">
      <dgm:prSet presAssocID="{3F6BE249-256C-442D-B0AD-922948B24A8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DBCC10-610A-46A9-BB29-72BC574E4502}" type="pres">
      <dgm:prSet presAssocID="{D65337D0-3A3E-4D87-BEC6-4AE7FF6397A8}" presName="sibTrans" presStyleCnt="0"/>
      <dgm:spPr/>
    </dgm:pt>
    <dgm:pt modelId="{F3F9D083-B644-4AAE-90A7-D9A977192F0C}" type="pres">
      <dgm:prSet presAssocID="{68B8CDAC-2E09-4DFE-AEA7-27EA982EE9A8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5365063-B7FD-4FAB-8871-86C0B8F473C8}" type="pres">
      <dgm:prSet presAssocID="{192122E4-A347-450D-958C-7D494F444D3E}" presName="sibTrans" presStyleCnt="0"/>
      <dgm:spPr/>
    </dgm:pt>
    <dgm:pt modelId="{F78992B0-F1C7-4F94-B3CC-7CCC0B024905}" type="pres">
      <dgm:prSet presAssocID="{C2E93C4B-BAD6-491B-9287-EE86E8E166E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195807-D786-4440-A794-FEBE360B0DF5}" srcId="{83AFF5C6-8BE2-45A6-AAFD-9165C9543FB4}" destId="{C2E93C4B-BAD6-491B-9287-EE86E8E166EB}" srcOrd="4" destOrd="0" parTransId="{E6A325E9-60B2-4622-BC5F-A6A8A6AC9DCC}" sibTransId="{8C610ED3-8FE5-41AF-8A81-0651D437AB32}"/>
    <dgm:cxn modelId="{623BE7A5-03B5-45B0-937E-DA45BCD2E74F}" type="presOf" srcId="{3F6BE249-256C-442D-B0AD-922948B24A8D}" destId="{286CA285-A2D4-4B77-BB42-DA4F1D6F95CF}" srcOrd="0" destOrd="0" presId="urn:microsoft.com/office/officeart/2005/8/layout/default"/>
    <dgm:cxn modelId="{BEDD7BAC-3225-40A9-89D8-71F900B24D9C}" type="presOf" srcId="{8FB2009C-848C-428C-962C-10DC05D48900}" destId="{650C468A-7B57-4F3B-9427-449274209134}" srcOrd="0" destOrd="0" presId="urn:microsoft.com/office/officeart/2005/8/layout/default"/>
    <dgm:cxn modelId="{A29FD2F1-FF86-45A3-8888-4C91AD310A20}" type="presOf" srcId="{1E8A559C-D213-4602-BB40-D7FB8F9215C5}" destId="{4AC1B615-8465-4815-B8BF-F1533A2DC0D3}" srcOrd="0" destOrd="0" presId="urn:microsoft.com/office/officeart/2005/8/layout/default"/>
    <dgm:cxn modelId="{6C96CB2E-ACF7-457A-99A6-E3A140A98622}" srcId="{83AFF5C6-8BE2-45A6-AAFD-9165C9543FB4}" destId="{3F6BE249-256C-442D-B0AD-922948B24A8D}" srcOrd="2" destOrd="0" parTransId="{AB720F08-554A-48F0-9947-525DB74120FB}" sibTransId="{D65337D0-3A3E-4D87-BEC6-4AE7FF6397A8}"/>
    <dgm:cxn modelId="{E543B564-935A-4C3B-80F0-6DD1E13CAF12}" type="presOf" srcId="{C2E93C4B-BAD6-491B-9287-EE86E8E166EB}" destId="{F78992B0-F1C7-4F94-B3CC-7CCC0B024905}" srcOrd="0" destOrd="0" presId="urn:microsoft.com/office/officeart/2005/8/layout/default"/>
    <dgm:cxn modelId="{AC2C55BF-D02A-4534-869A-8DD58F3CF41D}" srcId="{83AFF5C6-8BE2-45A6-AAFD-9165C9543FB4}" destId="{8FB2009C-848C-428C-962C-10DC05D48900}" srcOrd="0" destOrd="0" parTransId="{4DB5DF35-E4FC-4659-83DF-5BC647B55794}" sibTransId="{4A3CD4F1-F8E9-4BB3-BDA8-B5C96647D3D7}"/>
    <dgm:cxn modelId="{303B6CDD-547B-4313-AA2E-4951ACA67D25}" srcId="{83AFF5C6-8BE2-45A6-AAFD-9165C9543FB4}" destId="{68B8CDAC-2E09-4DFE-AEA7-27EA982EE9A8}" srcOrd="3" destOrd="0" parTransId="{223A88BE-6C03-4654-8CE2-8D96E02178F0}" sibTransId="{192122E4-A347-450D-958C-7D494F444D3E}"/>
    <dgm:cxn modelId="{4EB84D1F-33D3-49DD-AFA7-1A24C105BA45}" type="presOf" srcId="{83AFF5C6-8BE2-45A6-AAFD-9165C9543FB4}" destId="{CA96E7FC-2A1C-45A6-91FC-E525C7B96662}" srcOrd="0" destOrd="0" presId="urn:microsoft.com/office/officeart/2005/8/layout/default"/>
    <dgm:cxn modelId="{5FBB6E8C-D790-463B-B650-06DEB34C7F4C}" srcId="{83AFF5C6-8BE2-45A6-AAFD-9165C9543FB4}" destId="{1E8A559C-D213-4602-BB40-D7FB8F9215C5}" srcOrd="1" destOrd="0" parTransId="{B601C0D5-4B45-4D65-9AA9-C55129DFE4A9}" sibTransId="{03838B8B-5533-4A66-BBC0-4C083728CA56}"/>
    <dgm:cxn modelId="{D507674A-B717-4215-966C-B5A3FEAF4E95}" type="presOf" srcId="{68B8CDAC-2E09-4DFE-AEA7-27EA982EE9A8}" destId="{F3F9D083-B644-4AAE-90A7-D9A977192F0C}" srcOrd="0" destOrd="0" presId="urn:microsoft.com/office/officeart/2005/8/layout/default"/>
    <dgm:cxn modelId="{0A3A5F57-2138-4B69-BCAC-BE3FB72ED045}" type="presParOf" srcId="{CA96E7FC-2A1C-45A6-91FC-E525C7B96662}" destId="{650C468A-7B57-4F3B-9427-449274209134}" srcOrd="0" destOrd="0" presId="urn:microsoft.com/office/officeart/2005/8/layout/default"/>
    <dgm:cxn modelId="{2961CD9C-6430-4D0A-98B2-93E3E9070A60}" type="presParOf" srcId="{CA96E7FC-2A1C-45A6-91FC-E525C7B96662}" destId="{1F4A5D15-9A8E-4959-AE52-794C25D7916B}" srcOrd="1" destOrd="0" presId="urn:microsoft.com/office/officeart/2005/8/layout/default"/>
    <dgm:cxn modelId="{CD5BD533-4674-4F4E-8386-3E9255C5C09B}" type="presParOf" srcId="{CA96E7FC-2A1C-45A6-91FC-E525C7B96662}" destId="{4AC1B615-8465-4815-B8BF-F1533A2DC0D3}" srcOrd="2" destOrd="0" presId="urn:microsoft.com/office/officeart/2005/8/layout/default"/>
    <dgm:cxn modelId="{80809A30-9BC2-474A-8B9A-48478706DE27}" type="presParOf" srcId="{CA96E7FC-2A1C-45A6-91FC-E525C7B96662}" destId="{8ED6B8FC-FA40-4841-B904-F01B9DFBF2AD}" srcOrd="3" destOrd="0" presId="urn:microsoft.com/office/officeart/2005/8/layout/default"/>
    <dgm:cxn modelId="{2A7C0A66-F1B7-4DBE-88F0-56404A1471A4}" type="presParOf" srcId="{CA96E7FC-2A1C-45A6-91FC-E525C7B96662}" destId="{286CA285-A2D4-4B77-BB42-DA4F1D6F95CF}" srcOrd="4" destOrd="0" presId="urn:microsoft.com/office/officeart/2005/8/layout/default"/>
    <dgm:cxn modelId="{763D6B21-4B11-4AD8-A68C-3525058AB46E}" type="presParOf" srcId="{CA96E7FC-2A1C-45A6-91FC-E525C7B96662}" destId="{8EDBCC10-610A-46A9-BB29-72BC574E4502}" srcOrd="5" destOrd="0" presId="urn:microsoft.com/office/officeart/2005/8/layout/default"/>
    <dgm:cxn modelId="{0A74D2DD-963D-44B6-B851-AFC769732955}" type="presParOf" srcId="{CA96E7FC-2A1C-45A6-91FC-E525C7B96662}" destId="{F3F9D083-B644-4AAE-90A7-D9A977192F0C}" srcOrd="6" destOrd="0" presId="urn:microsoft.com/office/officeart/2005/8/layout/default"/>
    <dgm:cxn modelId="{8CAD82CD-7B4C-4C5B-AD9A-10FC0EEB8774}" type="presParOf" srcId="{CA96E7FC-2A1C-45A6-91FC-E525C7B96662}" destId="{B5365063-B7FD-4FAB-8871-86C0B8F473C8}" srcOrd="7" destOrd="0" presId="urn:microsoft.com/office/officeart/2005/8/layout/default"/>
    <dgm:cxn modelId="{B24D6702-AA99-4770-A41D-FEC19C8261FE}" type="presParOf" srcId="{CA96E7FC-2A1C-45A6-91FC-E525C7B96662}" destId="{F78992B0-F1C7-4F94-B3CC-7CCC0B024905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1D4D2EB-2FA6-47E0-9B7C-1411ACBD8AD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BA6D8A-9455-4A26-BA77-28E7AAA4185B}">
      <dgm:prSet/>
      <dgm:spPr/>
      <dgm:t>
        <a:bodyPr/>
        <a:lstStyle/>
        <a:p>
          <a:r>
            <a:rPr lang="en-GB"/>
            <a:t>desktop computer</a:t>
          </a:r>
          <a:endParaRPr lang="en-US"/>
        </a:p>
      </dgm:t>
    </dgm:pt>
    <dgm:pt modelId="{4F871CD8-631F-4B9F-A399-0191855F510A}" type="parTrans" cxnId="{906434FA-68D5-4921-A7FB-1F98CB03435F}">
      <dgm:prSet/>
      <dgm:spPr/>
      <dgm:t>
        <a:bodyPr/>
        <a:lstStyle/>
        <a:p>
          <a:endParaRPr lang="en-US"/>
        </a:p>
      </dgm:t>
    </dgm:pt>
    <dgm:pt modelId="{B32F26E6-621A-49E2-96D5-B5B18133B577}" type="sibTrans" cxnId="{906434FA-68D5-4921-A7FB-1F98CB03435F}">
      <dgm:prSet/>
      <dgm:spPr/>
      <dgm:t>
        <a:bodyPr/>
        <a:lstStyle/>
        <a:p>
          <a:endParaRPr lang="en-US"/>
        </a:p>
      </dgm:t>
    </dgm:pt>
    <dgm:pt modelId="{02A6E307-609A-4476-ABFE-0073CABCA407}">
      <dgm:prSet/>
      <dgm:spPr/>
      <dgm:t>
        <a:bodyPr/>
        <a:lstStyle/>
        <a:p>
          <a:r>
            <a:rPr lang="en-GB"/>
            <a:t>Braille printer,</a:t>
          </a:r>
          <a:endParaRPr lang="en-US"/>
        </a:p>
      </dgm:t>
    </dgm:pt>
    <dgm:pt modelId="{F6422E25-AE7F-4CC5-9BFC-9C5E7A7870E2}" type="parTrans" cxnId="{3A7778D8-FD77-40C0-8964-54AD240AEA90}">
      <dgm:prSet/>
      <dgm:spPr/>
      <dgm:t>
        <a:bodyPr/>
        <a:lstStyle/>
        <a:p>
          <a:endParaRPr lang="en-US"/>
        </a:p>
      </dgm:t>
    </dgm:pt>
    <dgm:pt modelId="{1EE86955-226C-4280-8A62-359DF26FA61C}" type="sibTrans" cxnId="{3A7778D8-FD77-40C0-8964-54AD240AEA90}">
      <dgm:prSet/>
      <dgm:spPr/>
      <dgm:t>
        <a:bodyPr/>
        <a:lstStyle/>
        <a:p>
          <a:endParaRPr lang="en-US"/>
        </a:p>
      </dgm:t>
    </dgm:pt>
    <dgm:pt modelId="{DEDAF0D6-EF61-4697-B3DF-6DDC7F556CC7}">
      <dgm:prSet/>
      <dgm:spPr/>
      <dgm:t>
        <a:bodyPr/>
        <a:lstStyle/>
        <a:p>
          <a:r>
            <a:rPr lang="en-GB"/>
            <a:t>scanner designed for scanning thick materials, such as books, </a:t>
          </a:r>
          <a:endParaRPr lang="en-US"/>
        </a:p>
      </dgm:t>
    </dgm:pt>
    <dgm:pt modelId="{A0CE7A13-9B0F-41DD-9384-A93FD440FD0A}" type="parTrans" cxnId="{6075A958-1D68-4B92-883B-7916C64C6B49}">
      <dgm:prSet/>
      <dgm:spPr/>
      <dgm:t>
        <a:bodyPr/>
        <a:lstStyle/>
        <a:p>
          <a:endParaRPr lang="en-US"/>
        </a:p>
      </dgm:t>
    </dgm:pt>
    <dgm:pt modelId="{B8592F27-0AD2-40F2-A076-1584D171EE23}" type="sibTrans" cxnId="{6075A958-1D68-4B92-883B-7916C64C6B49}">
      <dgm:prSet/>
      <dgm:spPr/>
      <dgm:t>
        <a:bodyPr/>
        <a:lstStyle/>
        <a:p>
          <a:endParaRPr lang="en-US"/>
        </a:p>
      </dgm:t>
    </dgm:pt>
    <dgm:pt modelId="{DB902704-C446-4497-B1F9-DA8C6F1A55AD}">
      <dgm:prSet/>
      <dgm:spPr/>
      <dgm:t>
        <a:bodyPr/>
        <a:lstStyle/>
        <a:p>
          <a:r>
            <a:rPr lang="en-GB"/>
            <a:t>Duxbury Braille Translator - an application for translating plain text into Braille,</a:t>
          </a:r>
          <a:endParaRPr lang="en-US"/>
        </a:p>
      </dgm:t>
    </dgm:pt>
    <dgm:pt modelId="{1C0168F2-EF6D-4C5B-B7BB-E881738E2780}" type="parTrans" cxnId="{183D990A-3F51-4013-A27E-E39155400976}">
      <dgm:prSet/>
      <dgm:spPr/>
      <dgm:t>
        <a:bodyPr/>
        <a:lstStyle/>
        <a:p>
          <a:endParaRPr lang="en-US"/>
        </a:p>
      </dgm:t>
    </dgm:pt>
    <dgm:pt modelId="{2245D4A3-D439-4700-B11B-5838D2BAF888}" type="sibTrans" cxnId="{183D990A-3F51-4013-A27E-E39155400976}">
      <dgm:prSet/>
      <dgm:spPr/>
      <dgm:t>
        <a:bodyPr/>
        <a:lstStyle/>
        <a:p>
          <a:endParaRPr lang="en-US"/>
        </a:p>
      </dgm:t>
    </dgm:pt>
    <dgm:pt modelId="{C1767935-0744-4434-8768-2E9542C2397A}">
      <dgm:prSet/>
      <dgm:spPr/>
      <dgm:t>
        <a:bodyPr/>
        <a:lstStyle/>
        <a:p>
          <a:r>
            <a:rPr lang="en-GB"/>
            <a:t>Abby FineReader Professional 10</a:t>
          </a:r>
          <a:endParaRPr lang="en-US"/>
        </a:p>
      </dgm:t>
    </dgm:pt>
    <dgm:pt modelId="{3986A2B9-EB9C-40C2-81A7-44C4000006EB}" type="parTrans" cxnId="{8F4B13C1-14EF-446D-B9F2-351470ABD894}">
      <dgm:prSet/>
      <dgm:spPr/>
      <dgm:t>
        <a:bodyPr/>
        <a:lstStyle/>
        <a:p>
          <a:endParaRPr lang="en-US"/>
        </a:p>
      </dgm:t>
    </dgm:pt>
    <dgm:pt modelId="{5BCC2891-55C9-48B5-A291-A393D0F29632}" type="sibTrans" cxnId="{8F4B13C1-14EF-446D-B9F2-351470ABD894}">
      <dgm:prSet/>
      <dgm:spPr/>
      <dgm:t>
        <a:bodyPr/>
        <a:lstStyle/>
        <a:p>
          <a:endParaRPr lang="en-US"/>
        </a:p>
      </dgm:t>
    </dgm:pt>
    <dgm:pt modelId="{A2B68CF1-7BBC-4747-8085-04207074704D}">
      <dgm:prSet/>
      <dgm:spPr/>
      <dgm:t>
        <a:bodyPr/>
        <a:lstStyle/>
        <a:p>
          <a:r>
            <a:rPr lang="pl-PL"/>
            <a:t>3 B</a:t>
          </a:r>
          <a:r>
            <a:rPr lang="en-GB"/>
            <a:t>ooths available </a:t>
          </a:r>
          <a:r>
            <a:rPr lang="pl-PL"/>
            <a:t>UW</a:t>
          </a:r>
          <a:r>
            <a:rPr lang="en-GB"/>
            <a:t> for visually impaired people equipped with:</a:t>
          </a:r>
          <a:endParaRPr lang="en-US"/>
        </a:p>
      </dgm:t>
    </dgm:pt>
    <dgm:pt modelId="{EED05D28-CE88-43CC-A1AB-EE910F371077}" type="parTrans" cxnId="{8E13F69D-8DEA-417D-8B82-25C24DF24FF4}">
      <dgm:prSet/>
      <dgm:spPr/>
      <dgm:t>
        <a:bodyPr/>
        <a:lstStyle/>
        <a:p>
          <a:endParaRPr lang="en-US"/>
        </a:p>
      </dgm:t>
    </dgm:pt>
    <dgm:pt modelId="{7B08E72F-54F3-4401-9311-3452A8084138}" type="sibTrans" cxnId="{8E13F69D-8DEA-417D-8B82-25C24DF24FF4}">
      <dgm:prSet/>
      <dgm:spPr/>
      <dgm:t>
        <a:bodyPr/>
        <a:lstStyle/>
        <a:p>
          <a:endParaRPr lang="en-US"/>
        </a:p>
      </dgm:t>
    </dgm:pt>
    <dgm:pt modelId="{B670F425-F4DD-446C-9843-13FE36E789FF}">
      <dgm:prSet/>
      <dgm:spPr/>
      <dgm:t>
        <a:bodyPr/>
        <a:lstStyle/>
        <a:p>
          <a:r>
            <a:rPr lang="pl-PL"/>
            <a:t>- </a:t>
          </a:r>
          <a:r>
            <a:rPr lang="en-GB"/>
            <a:t>OpticBook scanners,</a:t>
          </a:r>
          <a:endParaRPr lang="en-US"/>
        </a:p>
      </dgm:t>
    </dgm:pt>
    <dgm:pt modelId="{01767FB8-3448-44A9-88FB-77E0B1760D65}" type="parTrans" cxnId="{D920F305-637F-467E-A0F2-BF155521140C}">
      <dgm:prSet/>
      <dgm:spPr/>
      <dgm:t>
        <a:bodyPr/>
        <a:lstStyle/>
        <a:p>
          <a:endParaRPr lang="en-US"/>
        </a:p>
      </dgm:t>
    </dgm:pt>
    <dgm:pt modelId="{06208445-A653-4780-BE5B-DC5797640ABB}" type="sibTrans" cxnId="{D920F305-637F-467E-A0F2-BF155521140C}">
      <dgm:prSet/>
      <dgm:spPr/>
      <dgm:t>
        <a:bodyPr/>
        <a:lstStyle/>
        <a:p>
          <a:endParaRPr lang="en-US"/>
        </a:p>
      </dgm:t>
    </dgm:pt>
    <dgm:pt modelId="{7A58139E-3F46-4F9B-8088-230233AF17ED}">
      <dgm:prSet/>
      <dgm:spPr/>
      <dgm:t>
        <a:bodyPr/>
        <a:lstStyle/>
        <a:p>
          <a:r>
            <a:rPr lang="pl-PL"/>
            <a:t>- </a:t>
          </a:r>
          <a:r>
            <a:rPr lang="en-GB"/>
            <a:t>computers with AbbyFineReader12 software, which converts printed text into spoken text,</a:t>
          </a:r>
          <a:endParaRPr lang="en-US"/>
        </a:p>
      </dgm:t>
    </dgm:pt>
    <dgm:pt modelId="{DB0638FD-CCAB-4F09-B441-4BFF1369010F}" type="parTrans" cxnId="{E253B147-B08D-4E33-8797-700FF3B64D08}">
      <dgm:prSet/>
      <dgm:spPr/>
      <dgm:t>
        <a:bodyPr/>
        <a:lstStyle/>
        <a:p>
          <a:endParaRPr lang="en-US"/>
        </a:p>
      </dgm:t>
    </dgm:pt>
    <dgm:pt modelId="{C17D6226-0F71-4B56-8118-0011E43D2283}" type="sibTrans" cxnId="{E253B147-B08D-4E33-8797-700FF3B64D08}">
      <dgm:prSet/>
      <dgm:spPr/>
      <dgm:t>
        <a:bodyPr/>
        <a:lstStyle/>
        <a:p>
          <a:endParaRPr lang="en-US"/>
        </a:p>
      </dgm:t>
    </dgm:pt>
    <dgm:pt modelId="{0CF7285D-3B03-4936-B8F3-E4ABBCA8F0E0}">
      <dgm:prSet/>
      <dgm:spPr/>
      <dgm:t>
        <a:bodyPr/>
        <a:lstStyle/>
        <a:p>
          <a:r>
            <a:rPr lang="pl-PL"/>
            <a:t>- </a:t>
          </a:r>
          <a:r>
            <a:rPr lang="en-GB"/>
            <a:t>Braille notepad,</a:t>
          </a:r>
          <a:endParaRPr lang="en-US"/>
        </a:p>
      </dgm:t>
    </dgm:pt>
    <dgm:pt modelId="{5B77B3C9-4A23-4097-83F5-6B1731D73594}" type="parTrans" cxnId="{FDAC2055-BAE7-4681-A901-15CB130AAFB6}">
      <dgm:prSet/>
      <dgm:spPr/>
      <dgm:t>
        <a:bodyPr/>
        <a:lstStyle/>
        <a:p>
          <a:endParaRPr lang="en-US"/>
        </a:p>
      </dgm:t>
    </dgm:pt>
    <dgm:pt modelId="{AC605E8C-8F21-49B5-AC7B-88D0FE487258}" type="sibTrans" cxnId="{FDAC2055-BAE7-4681-A901-15CB130AAFB6}">
      <dgm:prSet/>
      <dgm:spPr/>
      <dgm:t>
        <a:bodyPr/>
        <a:lstStyle/>
        <a:p>
          <a:endParaRPr lang="en-US"/>
        </a:p>
      </dgm:t>
    </dgm:pt>
    <dgm:pt modelId="{D56AB0FA-3C5F-4B18-86F6-4E6F816B5BF6}">
      <dgm:prSet/>
      <dgm:spPr/>
      <dgm:t>
        <a:bodyPr/>
        <a:lstStyle/>
        <a:p>
          <a:r>
            <a:rPr lang="en-GB"/>
            <a:t>- Electronic magnifier for reading print</a:t>
          </a:r>
        </a:p>
      </dgm:t>
    </dgm:pt>
    <dgm:pt modelId="{E324B524-AAD7-4F2A-8FBD-233623052DA7}" type="parTrans" cxnId="{265A632B-B5A2-4834-B44B-A4D4A2091B4A}">
      <dgm:prSet/>
      <dgm:spPr/>
      <dgm:t>
        <a:bodyPr/>
        <a:lstStyle/>
        <a:p>
          <a:endParaRPr lang="en-GB"/>
        </a:p>
      </dgm:t>
    </dgm:pt>
    <dgm:pt modelId="{2540ABF5-8302-4234-AE46-A29168691B09}" type="sibTrans" cxnId="{265A632B-B5A2-4834-B44B-A4D4A2091B4A}">
      <dgm:prSet/>
      <dgm:spPr/>
      <dgm:t>
        <a:bodyPr/>
        <a:lstStyle/>
        <a:p>
          <a:endParaRPr lang="en-GB"/>
        </a:p>
      </dgm:t>
    </dgm:pt>
    <dgm:pt modelId="{4300C2B9-D255-4AB4-9A94-EE2BA24EFDE2}">
      <dgm:prSet/>
      <dgm:spPr/>
      <dgm:t>
        <a:bodyPr/>
        <a:lstStyle/>
        <a:p>
          <a:r>
            <a:rPr lang="en-GB"/>
            <a:t>Readers with disabilities -  15 titles for four months, with the possibility of two month extensions.</a:t>
          </a:r>
        </a:p>
      </dgm:t>
    </dgm:pt>
    <dgm:pt modelId="{FADBB81C-F32D-49C5-B309-1DBC87B4ABC3}" type="parTrans" cxnId="{3E059F48-3076-4E24-B3A1-F4DF649A4692}">
      <dgm:prSet/>
      <dgm:spPr/>
      <dgm:t>
        <a:bodyPr/>
        <a:lstStyle/>
        <a:p>
          <a:endParaRPr lang="en-GB"/>
        </a:p>
      </dgm:t>
    </dgm:pt>
    <dgm:pt modelId="{6C8C89E2-D853-432A-8DEB-C198B614A2C5}" type="sibTrans" cxnId="{3E059F48-3076-4E24-B3A1-F4DF649A4692}">
      <dgm:prSet/>
      <dgm:spPr/>
      <dgm:t>
        <a:bodyPr/>
        <a:lstStyle/>
        <a:p>
          <a:endParaRPr lang="en-GB"/>
        </a:p>
      </dgm:t>
    </dgm:pt>
    <dgm:pt modelId="{C212674B-15C5-42DD-ABD0-FCE04C0D9EF4}" type="pres">
      <dgm:prSet presAssocID="{E1D4D2EB-2FA6-47E0-9B7C-1411ACBD8AD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47E5181-F2D8-4859-8AD0-6951BEFB3957}" type="pres">
      <dgm:prSet presAssocID="{E1BA6D8A-9455-4A26-BA77-28E7AAA4185B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CBAE60-5A18-4767-BBC3-B9818AA63AC5}" type="pres">
      <dgm:prSet presAssocID="{B32F26E6-621A-49E2-96D5-B5B18133B577}" presName="sibTrans" presStyleCnt="0"/>
      <dgm:spPr/>
    </dgm:pt>
    <dgm:pt modelId="{ABC6C3D5-551A-45E8-98D8-32497F33D6E1}" type="pres">
      <dgm:prSet presAssocID="{02A6E307-609A-4476-ABFE-0073CABCA407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D80B6C-045A-4BDB-BD58-E99DA4BD4CB3}" type="pres">
      <dgm:prSet presAssocID="{1EE86955-226C-4280-8A62-359DF26FA61C}" presName="sibTrans" presStyleCnt="0"/>
      <dgm:spPr/>
    </dgm:pt>
    <dgm:pt modelId="{EBEDF358-87A3-4307-ABB7-117058706126}" type="pres">
      <dgm:prSet presAssocID="{DEDAF0D6-EF61-4697-B3DF-6DDC7F556CC7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747AC3-9C7E-4C48-A230-2BEAF08B009A}" type="pres">
      <dgm:prSet presAssocID="{B8592F27-0AD2-40F2-A076-1584D171EE23}" presName="sibTrans" presStyleCnt="0"/>
      <dgm:spPr/>
    </dgm:pt>
    <dgm:pt modelId="{9BB00C64-3C77-4098-A10A-DEE0273DBFEC}" type="pres">
      <dgm:prSet presAssocID="{DB902704-C446-4497-B1F9-DA8C6F1A55AD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1BD8A3-E0A1-4E7E-ABC4-9AFE7A18E8E3}" type="pres">
      <dgm:prSet presAssocID="{2245D4A3-D439-4700-B11B-5838D2BAF888}" presName="sibTrans" presStyleCnt="0"/>
      <dgm:spPr/>
    </dgm:pt>
    <dgm:pt modelId="{268C2499-6721-42A5-B9DF-6C1865473491}" type="pres">
      <dgm:prSet presAssocID="{C1767935-0744-4434-8768-2E9542C2397A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24FA07-6912-404E-8FF5-F991D367F2B8}" type="pres">
      <dgm:prSet presAssocID="{5BCC2891-55C9-48B5-A291-A393D0F29632}" presName="sibTrans" presStyleCnt="0"/>
      <dgm:spPr/>
    </dgm:pt>
    <dgm:pt modelId="{D852CA44-0B83-4A4F-927C-3547BDC07825}" type="pres">
      <dgm:prSet presAssocID="{A2B68CF1-7BBC-4747-8085-04207074704D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404CD5-B46E-462A-B3BC-59B8B3DC40C0}" type="pres">
      <dgm:prSet presAssocID="{7B08E72F-54F3-4401-9311-3452A8084138}" presName="sibTrans" presStyleCnt="0"/>
      <dgm:spPr/>
    </dgm:pt>
    <dgm:pt modelId="{3018DCA7-4EAC-46D3-B452-6B905064273E}" type="pres">
      <dgm:prSet presAssocID="{B670F425-F4DD-446C-9843-13FE36E789FF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4B8067-16C6-4875-BF40-4D797A52F4A3}" type="pres">
      <dgm:prSet presAssocID="{06208445-A653-4780-BE5B-DC5797640ABB}" presName="sibTrans" presStyleCnt="0"/>
      <dgm:spPr/>
    </dgm:pt>
    <dgm:pt modelId="{FA643237-26CD-48E4-8548-957FD44C8436}" type="pres">
      <dgm:prSet presAssocID="{7A58139E-3F46-4F9B-8088-230233AF17ED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51D162-A1BE-48A5-900B-8D01F27B2CCC}" type="pres">
      <dgm:prSet presAssocID="{C17D6226-0F71-4B56-8118-0011E43D2283}" presName="sibTrans" presStyleCnt="0"/>
      <dgm:spPr/>
    </dgm:pt>
    <dgm:pt modelId="{9CDB3CF2-E390-4190-9586-CAEC31E70EDD}" type="pres">
      <dgm:prSet presAssocID="{0CF7285D-3B03-4936-B8F3-E4ABBCA8F0E0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55125D-A827-47D5-AF74-9649B82A92B1}" type="pres">
      <dgm:prSet presAssocID="{AC605E8C-8F21-49B5-AC7B-88D0FE487258}" presName="sibTrans" presStyleCnt="0"/>
      <dgm:spPr/>
    </dgm:pt>
    <dgm:pt modelId="{38C84AB4-DFE7-44E1-BEA9-BFAE3A690E8A}" type="pres">
      <dgm:prSet presAssocID="{D56AB0FA-3C5F-4B18-86F6-4E6F816B5BF6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8309C4-FD2D-4C4A-A70F-8448352F4430}" type="pres">
      <dgm:prSet presAssocID="{2540ABF5-8302-4234-AE46-A29168691B09}" presName="sibTrans" presStyleCnt="0"/>
      <dgm:spPr/>
    </dgm:pt>
    <dgm:pt modelId="{BC99E5D5-C4B1-4759-9712-D45BA6D6E2F3}" type="pres">
      <dgm:prSet presAssocID="{4300C2B9-D255-4AB4-9A94-EE2BA24EFDE2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4305DB-553E-4565-BC9A-793456FC909C}" type="presOf" srcId="{E1BA6D8A-9455-4A26-BA77-28E7AAA4185B}" destId="{A47E5181-F2D8-4859-8AD0-6951BEFB3957}" srcOrd="0" destOrd="0" presId="urn:microsoft.com/office/officeart/2005/8/layout/default"/>
    <dgm:cxn modelId="{03988445-698D-4137-80F7-DB15DBF1D234}" type="presOf" srcId="{D56AB0FA-3C5F-4B18-86F6-4E6F816B5BF6}" destId="{38C84AB4-DFE7-44E1-BEA9-BFAE3A690E8A}" srcOrd="0" destOrd="0" presId="urn:microsoft.com/office/officeart/2005/8/layout/default"/>
    <dgm:cxn modelId="{392519E7-0817-4545-8AF3-2BF3AD10A5B7}" type="presOf" srcId="{02A6E307-609A-4476-ABFE-0073CABCA407}" destId="{ABC6C3D5-551A-45E8-98D8-32497F33D6E1}" srcOrd="0" destOrd="0" presId="urn:microsoft.com/office/officeart/2005/8/layout/default"/>
    <dgm:cxn modelId="{CFFA22A8-7D0A-42DD-96C7-49165597FE2B}" type="presOf" srcId="{7A58139E-3F46-4F9B-8088-230233AF17ED}" destId="{FA643237-26CD-48E4-8548-957FD44C8436}" srcOrd="0" destOrd="0" presId="urn:microsoft.com/office/officeart/2005/8/layout/default"/>
    <dgm:cxn modelId="{2EAC103B-5372-408C-8503-21DAAEC7F3DA}" type="presOf" srcId="{B670F425-F4DD-446C-9843-13FE36E789FF}" destId="{3018DCA7-4EAC-46D3-B452-6B905064273E}" srcOrd="0" destOrd="0" presId="urn:microsoft.com/office/officeart/2005/8/layout/default"/>
    <dgm:cxn modelId="{E253B147-B08D-4E33-8797-700FF3B64D08}" srcId="{E1D4D2EB-2FA6-47E0-9B7C-1411ACBD8AD4}" destId="{7A58139E-3F46-4F9B-8088-230233AF17ED}" srcOrd="7" destOrd="0" parTransId="{DB0638FD-CCAB-4F09-B441-4BFF1369010F}" sibTransId="{C17D6226-0F71-4B56-8118-0011E43D2283}"/>
    <dgm:cxn modelId="{3E059F48-3076-4E24-B3A1-F4DF649A4692}" srcId="{E1D4D2EB-2FA6-47E0-9B7C-1411ACBD8AD4}" destId="{4300C2B9-D255-4AB4-9A94-EE2BA24EFDE2}" srcOrd="10" destOrd="0" parTransId="{FADBB81C-F32D-49C5-B309-1DBC87B4ABC3}" sibTransId="{6C8C89E2-D853-432A-8DEB-C198B614A2C5}"/>
    <dgm:cxn modelId="{6075A958-1D68-4B92-883B-7916C64C6B49}" srcId="{E1D4D2EB-2FA6-47E0-9B7C-1411ACBD8AD4}" destId="{DEDAF0D6-EF61-4697-B3DF-6DDC7F556CC7}" srcOrd="2" destOrd="0" parTransId="{A0CE7A13-9B0F-41DD-9384-A93FD440FD0A}" sibTransId="{B8592F27-0AD2-40F2-A076-1584D171EE23}"/>
    <dgm:cxn modelId="{183D990A-3F51-4013-A27E-E39155400976}" srcId="{E1D4D2EB-2FA6-47E0-9B7C-1411ACBD8AD4}" destId="{DB902704-C446-4497-B1F9-DA8C6F1A55AD}" srcOrd="3" destOrd="0" parTransId="{1C0168F2-EF6D-4C5B-B7BB-E881738E2780}" sibTransId="{2245D4A3-D439-4700-B11B-5838D2BAF888}"/>
    <dgm:cxn modelId="{87E84E98-0457-4B3C-A8B3-D47150210576}" type="presOf" srcId="{E1D4D2EB-2FA6-47E0-9B7C-1411ACBD8AD4}" destId="{C212674B-15C5-42DD-ABD0-FCE04C0D9EF4}" srcOrd="0" destOrd="0" presId="urn:microsoft.com/office/officeart/2005/8/layout/default"/>
    <dgm:cxn modelId="{FDAC2055-BAE7-4681-A901-15CB130AAFB6}" srcId="{E1D4D2EB-2FA6-47E0-9B7C-1411ACBD8AD4}" destId="{0CF7285D-3B03-4936-B8F3-E4ABBCA8F0E0}" srcOrd="8" destOrd="0" parTransId="{5B77B3C9-4A23-4097-83F5-6B1731D73594}" sibTransId="{AC605E8C-8F21-49B5-AC7B-88D0FE487258}"/>
    <dgm:cxn modelId="{D920F305-637F-467E-A0F2-BF155521140C}" srcId="{E1D4D2EB-2FA6-47E0-9B7C-1411ACBD8AD4}" destId="{B670F425-F4DD-446C-9843-13FE36E789FF}" srcOrd="6" destOrd="0" parTransId="{01767FB8-3448-44A9-88FB-77E0B1760D65}" sibTransId="{06208445-A653-4780-BE5B-DC5797640ABB}"/>
    <dgm:cxn modelId="{8E13F69D-8DEA-417D-8B82-25C24DF24FF4}" srcId="{E1D4D2EB-2FA6-47E0-9B7C-1411ACBD8AD4}" destId="{A2B68CF1-7BBC-4747-8085-04207074704D}" srcOrd="5" destOrd="0" parTransId="{EED05D28-CE88-43CC-A1AB-EE910F371077}" sibTransId="{7B08E72F-54F3-4401-9311-3452A8084138}"/>
    <dgm:cxn modelId="{9F68CC84-3BDF-45B7-B73D-B0B581C7EA3D}" type="presOf" srcId="{4300C2B9-D255-4AB4-9A94-EE2BA24EFDE2}" destId="{BC99E5D5-C4B1-4759-9712-D45BA6D6E2F3}" srcOrd="0" destOrd="0" presId="urn:microsoft.com/office/officeart/2005/8/layout/default"/>
    <dgm:cxn modelId="{265A632B-B5A2-4834-B44B-A4D4A2091B4A}" srcId="{E1D4D2EB-2FA6-47E0-9B7C-1411ACBD8AD4}" destId="{D56AB0FA-3C5F-4B18-86F6-4E6F816B5BF6}" srcOrd="9" destOrd="0" parTransId="{E324B524-AAD7-4F2A-8FBD-233623052DA7}" sibTransId="{2540ABF5-8302-4234-AE46-A29168691B09}"/>
    <dgm:cxn modelId="{3A7778D8-FD77-40C0-8964-54AD240AEA90}" srcId="{E1D4D2EB-2FA6-47E0-9B7C-1411ACBD8AD4}" destId="{02A6E307-609A-4476-ABFE-0073CABCA407}" srcOrd="1" destOrd="0" parTransId="{F6422E25-AE7F-4CC5-9BFC-9C5E7A7870E2}" sibTransId="{1EE86955-226C-4280-8A62-359DF26FA61C}"/>
    <dgm:cxn modelId="{3AF6E5E4-DAF9-4A2F-8CFD-681DFD81BDF9}" type="presOf" srcId="{C1767935-0744-4434-8768-2E9542C2397A}" destId="{268C2499-6721-42A5-B9DF-6C1865473491}" srcOrd="0" destOrd="0" presId="urn:microsoft.com/office/officeart/2005/8/layout/default"/>
    <dgm:cxn modelId="{5365358F-7D52-4006-AA9A-5AF23286D516}" type="presOf" srcId="{A2B68CF1-7BBC-4747-8085-04207074704D}" destId="{D852CA44-0B83-4A4F-927C-3547BDC07825}" srcOrd="0" destOrd="0" presId="urn:microsoft.com/office/officeart/2005/8/layout/default"/>
    <dgm:cxn modelId="{70D26B30-20FB-478E-9408-5731B0B40717}" type="presOf" srcId="{DEDAF0D6-EF61-4697-B3DF-6DDC7F556CC7}" destId="{EBEDF358-87A3-4307-ABB7-117058706126}" srcOrd="0" destOrd="0" presId="urn:microsoft.com/office/officeart/2005/8/layout/default"/>
    <dgm:cxn modelId="{55045FA1-93DA-4AF9-8A84-1D44D3B19448}" type="presOf" srcId="{0CF7285D-3B03-4936-B8F3-E4ABBCA8F0E0}" destId="{9CDB3CF2-E390-4190-9586-CAEC31E70EDD}" srcOrd="0" destOrd="0" presId="urn:microsoft.com/office/officeart/2005/8/layout/default"/>
    <dgm:cxn modelId="{906434FA-68D5-4921-A7FB-1F98CB03435F}" srcId="{E1D4D2EB-2FA6-47E0-9B7C-1411ACBD8AD4}" destId="{E1BA6D8A-9455-4A26-BA77-28E7AAA4185B}" srcOrd="0" destOrd="0" parTransId="{4F871CD8-631F-4B9F-A399-0191855F510A}" sibTransId="{B32F26E6-621A-49E2-96D5-B5B18133B577}"/>
    <dgm:cxn modelId="{55E39E81-9D43-4AE6-8F0C-87787D714F2E}" type="presOf" srcId="{DB902704-C446-4497-B1F9-DA8C6F1A55AD}" destId="{9BB00C64-3C77-4098-A10A-DEE0273DBFEC}" srcOrd="0" destOrd="0" presId="urn:microsoft.com/office/officeart/2005/8/layout/default"/>
    <dgm:cxn modelId="{8F4B13C1-14EF-446D-B9F2-351470ABD894}" srcId="{E1D4D2EB-2FA6-47E0-9B7C-1411ACBD8AD4}" destId="{C1767935-0744-4434-8768-2E9542C2397A}" srcOrd="4" destOrd="0" parTransId="{3986A2B9-EB9C-40C2-81A7-44C4000006EB}" sibTransId="{5BCC2891-55C9-48B5-A291-A393D0F29632}"/>
    <dgm:cxn modelId="{932E8116-A395-4DF8-9099-921F110CB8D5}" type="presParOf" srcId="{C212674B-15C5-42DD-ABD0-FCE04C0D9EF4}" destId="{A47E5181-F2D8-4859-8AD0-6951BEFB3957}" srcOrd="0" destOrd="0" presId="urn:microsoft.com/office/officeart/2005/8/layout/default"/>
    <dgm:cxn modelId="{E3D7C156-39EA-431C-8344-9865158CECDD}" type="presParOf" srcId="{C212674B-15C5-42DD-ABD0-FCE04C0D9EF4}" destId="{99CBAE60-5A18-4767-BBC3-B9818AA63AC5}" srcOrd="1" destOrd="0" presId="urn:microsoft.com/office/officeart/2005/8/layout/default"/>
    <dgm:cxn modelId="{2F4E7FA9-45E3-441E-BB25-A94EF4F444F1}" type="presParOf" srcId="{C212674B-15C5-42DD-ABD0-FCE04C0D9EF4}" destId="{ABC6C3D5-551A-45E8-98D8-32497F33D6E1}" srcOrd="2" destOrd="0" presId="urn:microsoft.com/office/officeart/2005/8/layout/default"/>
    <dgm:cxn modelId="{DCA7340F-FEE5-43F6-9E95-ED2A3DE8680D}" type="presParOf" srcId="{C212674B-15C5-42DD-ABD0-FCE04C0D9EF4}" destId="{73D80B6C-045A-4BDB-BD58-E99DA4BD4CB3}" srcOrd="3" destOrd="0" presId="urn:microsoft.com/office/officeart/2005/8/layout/default"/>
    <dgm:cxn modelId="{7782140A-146A-4E40-82AA-186707D3CE12}" type="presParOf" srcId="{C212674B-15C5-42DD-ABD0-FCE04C0D9EF4}" destId="{EBEDF358-87A3-4307-ABB7-117058706126}" srcOrd="4" destOrd="0" presId="urn:microsoft.com/office/officeart/2005/8/layout/default"/>
    <dgm:cxn modelId="{D56B9890-6CA9-403E-8914-7F5010BDF363}" type="presParOf" srcId="{C212674B-15C5-42DD-ABD0-FCE04C0D9EF4}" destId="{41747AC3-9C7E-4C48-A230-2BEAF08B009A}" srcOrd="5" destOrd="0" presId="urn:microsoft.com/office/officeart/2005/8/layout/default"/>
    <dgm:cxn modelId="{1667C948-9D4D-436C-ABD3-0488D23673CC}" type="presParOf" srcId="{C212674B-15C5-42DD-ABD0-FCE04C0D9EF4}" destId="{9BB00C64-3C77-4098-A10A-DEE0273DBFEC}" srcOrd="6" destOrd="0" presId="urn:microsoft.com/office/officeart/2005/8/layout/default"/>
    <dgm:cxn modelId="{87BF575A-F527-49A8-BF55-7E1FA06670D9}" type="presParOf" srcId="{C212674B-15C5-42DD-ABD0-FCE04C0D9EF4}" destId="{3D1BD8A3-E0A1-4E7E-ABC4-9AFE7A18E8E3}" srcOrd="7" destOrd="0" presId="urn:microsoft.com/office/officeart/2005/8/layout/default"/>
    <dgm:cxn modelId="{6F8D2D71-35B3-4C7E-A514-78B0AB7F1537}" type="presParOf" srcId="{C212674B-15C5-42DD-ABD0-FCE04C0D9EF4}" destId="{268C2499-6721-42A5-B9DF-6C1865473491}" srcOrd="8" destOrd="0" presId="urn:microsoft.com/office/officeart/2005/8/layout/default"/>
    <dgm:cxn modelId="{A4E958F4-1EB3-41B2-8FB4-E7ECEAE6054B}" type="presParOf" srcId="{C212674B-15C5-42DD-ABD0-FCE04C0D9EF4}" destId="{3F24FA07-6912-404E-8FF5-F991D367F2B8}" srcOrd="9" destOrd="0" presId="urn:microsoft.com/office/officeart/2005/8/layout/default"/>
    <dgm:cxn modelId="{CCFA871D-9C08-4835-9BE0-987849510EC8}" type="presParOf" srcId="{C212674B-15C5-42DD-ABD0-FCE04C0D9EF4}" destId="{D852CA44-0B83-4A4F-927C-3547BDC07825}" srcOrd="10" destOrd="0" presId="urn:microsoft.com/office/officeart/2005/8/layout/default"/>
    <dgm:cxn modelId="{721AE8C7-3453-4461-A20C-8BEA0D9ED274}" type="presParOf" srcId="{C212674B-15C5-42DD-ABD0-FCE04C0D9EF4}" destId="{73404CD5-B46E-462A-B3BC-59B8B3DC40C0}" srcOrd="11" destOrd="0" presId="urn:microsoft.com/office/officeart/2005/8/layout/default"/>
    <dgm:cxn modelId="{06DFAEAD-871B-4578-B6EA-3A7584A1B04E}" type="presParOf" srcId="{C212674B-15C5-42DD-ABD0-FCE04C0D9EF4}" destId="{3018DCA7-4EAC-46D3-B452-6B905064273E}" srcOrd="12" destOrd="0" presId="urn:microsoft.com/office/officeart/2005/8/layout/default"/>
    <dgm:cxn modelId="{F686A28E-B27C-4D42-A9D0-6074EF763AF2}" type="presParOf" srcId="{C212674B-15C5-42DD-ABD0-FCE04C0D9EF4}" destId="{D04B8067-16C6-4875-BF40-4D797A52F4A3}" srcOrd="13" destOrd="0" presId="urn:microsoft.com/office/officeart/2005/8/layout/default"/>
    <dgm:cxn modelId="{BD8B5DA7-F6B0-4BB0-AF6F-E09E52997D1D}" type="presParOf" srcId="{C212674B-15C5-42DD-ABD0-FCE04C0D9EF4}" destId="{FA643237-26CD-48E4-8548-957FD44C8436}" srcOrd="14" destOrd="0" presId="urn:microsoft.com/office/officeart/2005/8/layout/default"/>
    <dgm:cxn modelId="{65D63F3B-54C7-4483-9B4F-543A24DF5C3D}" type="presParOf" srcId="{C212674B-15C5-42DD-ABD0-FCE04C0D9EF4}" destId="{FD51D162-A1BE-48A5-900B-8D01F27B2CCC}" srcOrd="15" destOrd="0" presId="urn:microsoft.com/office/officeart/2005/8/layout/default"/>
    <dgm:cxn modelId="{00FC2AA3-EEB6-4D00-8485-3D56F3A88452}" type="presParOf" srcId="{C212674B-15C5-42DD-ABD0-FCE04C0D9EF4}" destId="{9CDB3CF2-E390-4190-9586-CAEC31E70EDD}" srcOrd="16" destOrd="0" presId="urn:microsoft.com/office/officeart/2005/8/layout/default"/>
    <dgm:cxn modelId="{6D3F2AED-2EF8-4483-A982-AF0E4B32923A}" type="presParOf" srcId="{C212674B-15C5-42DD-ABD0-FCE04C0D9EF4}" destId="{AD55125D-A827-47D5-AF74-9649B82A92B1}" srcOrd="17" destOrd="0" presId="urn:microsoft.com/office/officeart/2005/8/layout/default"/>
    <dgm:cxn modelId="{F88E0618-EA3C-4347-8BEF-6ADE46F57E7B}" type="presParOf" srcId="{C212674B-15C5-42DD-ABD0-FCE04C0D9EF4}" destId="{38C84AB4-DFE7-44E1-BEA9-BFAE3A690E8A}" srcOrd="18" destOrd="0" presId="urn:microsoft.com/office/officeart/2005/8/layout/default"/>
    <dgm:cxn modelId="{76845155-101F-4664-862F-5A85D4471108}" type="presParOf" srcId="{C212674B-15C5-42DD-ABD0-FCE04C0D9EF4}" destId="{CC8309C4-FD2D-4C4A-A70F-8448352F4430}" srcOrd="19" destOrd="0" presId="urn:microsoft.com/office/officeart/2005/8/layout/default"/>
    <dgm:cxn modelId="{3E1FBDF6-CF54-4219-AA98-95D3140B78CF}" type="presParOf" srcId="{C212674B-15C5-42DD-ABD0-FCE04C0D9EF4}" destId="{BC99E5D5-C4B1-4759-9712-D45BA6D6E2F3}" srcOrd="2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59D12AA-895A-4321-89B1-0E38A55144AC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BB2833DE-D11F-4014-BD18-9B458BBEEBEC}">
      <dgm:prSet/>
      <dgm:spPr/>
      <dgm:t>
        <a:bodyPr/>
        <a:lstStyle/>
        <a:p>
          <a:r>
            <a:rPr lang="en-US"/>
            <a:t>service which provides blind persons with access to didactic materials adapted to their needs, i.e. in audio and text format (txt, rtf, html, doc formats),</a:t>
          </a:r>
        </a:p>
      </dgm:t>
    </dgm:pt>
    <dgm:pt modelId="{C3C63895-3973-4355-96D8-ED0F12740180}" type="parTrans" cxnId="{38F2E2C4-3AEA-4CE1-A244-901C2788F107}">
      <dgm:prSet/>
      <dgm:spPr/>
      <dgm:t>
        <a:bodyPr/>
        <a:lstStyle/>
        <a:p>
          <a:endParaRPr lang="en-US"/>
        </a:p>
      </dgm:t>
    </dgm:pt>
    <dgm:pt modelId="{EF44C583-F3AE-4574-8A27-74F5DBB32A2F}" type="sibTrans" cxnId="{38F2E2C4-3AEA-4CE1-A244-901C2788F107}">
      <dgm:prSet/>
      <dgm:spPr/>
      <dgm:t>
        <a:bodyPr/>
        <a:lstStyle/>
        <a:p>
          <a:endParaRPr lang="en-US"/>
        </a:p>
      </dgm:t>
    </dgm:pt>
    <dgm:pt modelId="{15796D07-BCF1-40F8-B930-472A5D6C92AC}">
      <dgm:prSet/>
      <dgm:spPr/>
      <dgm:t>
        <a:bodyPr/>
        <a:lstStyle/>
        <a:p>
          <a:r>
            <a:rPr lang="en-US"/>
            <a:t>adaptation of books is done by specially trained people employed by the Office for Persons with Disabilities of the University of Warsaw,</a:t>
          </a:r>
        </a:p>
      </dgm:t>
    </dgm:pt>
    <dgm:pt modelId="{AD14A096-872F-46AD-AC5F-3D5AC0A14999}" type="parTrans" cxnId="{EDAE81BF-7288-4A11-A427-F494636FB8C4}">
      <dgm:prSet/>
      <dgm:spPr/>
      <dgm:t>
        <a:bodyPr/>
        <a:lstStyle/>
        <a:p>
          <a:endParaRPr lang="en-US"/>
        </a:p>
      </dgm:t>
    </dgm:pt>
    <dgm:pt modelId="{8551EF58-E52D-4D23-BAC6-0AE2C27F02E2}" type="sibTrans" cxnId="{EDAE81BF-7288-4A11-A427-F494636FB8C4}">
      <dgm:prSet/>
      <dgm:spPr/>
      <dgm:t>
        <a:bodyPr/>
        <a:lstStyle/>
        <a:p>
          <a:endParaRPr lang="en-US"/>
        </a:p>
      </dgm:t>
    </dgm:pt>
    <dgm:pt modelId="{A75D46A2-8757-4B71-80C3-64FDD12E0676}">
      <dgm:prSet/>
      <dgm:spPr/>
      <dgm:t>
        <a:bodyPr/>
        <a:lstStyle/>
        <a:p>
          <a:r>
            <a:rPr lang="en-US"/>
            <a:t>catalogue may be searched by the following criteria: author, title, subject. Simple interface enables efficient browsing for the visually impaired and blind persons (three graphic catalogue scheme)</a:t>
          </a:r>
        </a:p>
      </dgm:t>
    </dgm:pt>
    <dgm:pt modelId="{885A34D7-C0A1-465D-BECE-168A2F7704E4}" type="parTrans" cxnId="{6A0661C3-9C46-4567-B78B-F416C7FDCCFD}">
      <dgm:prSet/>
      <dgm:spPr/>
      <dgm:t>
        <a:bodyPr/>
        <a:lstStyle/>
        <a:p>
          <a:endParaRPr lang="en-US"/>
        </a:p>
      </dgm:t>
    </dgm:pt>
    <dgm:pt modelId="{75E14A5D-ED44-4BB3-A697-13B091DB3E32}" type="sibTrans" cxnId="{6A0661C3-9C46-4567-B78B-F416C7FDCCFD}">
      <dgm:prSet/>
      <dgm:spPr/>
      <dgm:t>
        <a:bodyPr/>
        <a:lstStyle/>
        <a:p>
          <a:endParaRPr lang="en-US"/>
        </a:p>
      </dgm:t>
    </dgm:pt>
    <dgm:pt modelId="{000A9CC0-9E77-4461-80A4-F56A4EEB3B27}" type="pres">
      <dgm:prSet presAssocID="{759D12AA-895A-4321-89B1-0E38A55144A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A980E2-E053-4C3B-BF5C-F6E5A019703D}" type="pres">
      <dgm:prSet presAssocID="{BB2833DE-D11F-4014-BD18-9B458BBEEBEC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B4016B-9C11-4762-829B-E908F20E589B}" type="pres">
      <dgm:prSet presAssocID="{EF44C583-F3AE-4574-8A27-74F5DBB32A2F}" presName="spacer" presStyleCnt="0"/>
      <dgm:spPr/>
    </dgm:pt>
    <dgm:pt modelId="{7F197CF5-7546-43E0-9371-95572519621B}" type="pres">
      <dgm:prSet presAssocID="{15796D07-BCF1-40F8-B930-472A5D6C92A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B5E09B-C727-4F27-8AF8-C22207977F96}" type="pres">
      <dgm:prSet presAssocID="{8551EF58-E52D-4D23-BAC6-0AE2C27F02E2}" presName="spacer" presStyleCnt="0"/>
      <dgm:spPr/>
    </dgm:pt>
    <dgm:pt modelId="{C4BD81A5-ADAB-40ED-9C7E-1FDE3731A94B}" type="pres">
      <dgm:prSet presAssocID="{A75D46A2-8757-4B71-80C3-64FDD12E067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963FC8-2CD1-435B-B8B6-4A3C6723DE33}" type="presOf" srcId="{A75D46A2-8757-4B71-80C3-64FDD12E0676}" destId="{C4BD81A5-ADAB-40ED-9C7E-1FDE3731A94B}" srcOrd="0" destOrd="0" presId="urn:microsoft.com/office/officeart/2005/8/layout/vList2"/>
    <dgm:cxn modelId="{38F2E2C4-3AEA-4CE1-A244-901C2788F107}" srcId="{759D12AA-895A-4321-89B1-0E38A55144AC}" destId="{BB2833DE-D11F-4014-BD18-9B458BBEEBEC}" srcOrd="0" destOrd="0" parTransId="{C3C63895-3973-4355-96D8-ED0F12740180}" sibTransId="{EF44C583-F3AE-4574-8A27-74F5DBB32A2F}"/>
    <dgm:cxn modelId="{BD6C11C2-C18F-4BDF-859E-BFB749C804E6}" type="presOf" srcId="{15796D07-BCF1-40F8-B930-472A5D6C92AC}" destId="{7F197CF5-7546-43E0-9371-95572519621B}" srcOrd="0" destOrd="0" presId="urn:microsoft.com/office/officeart/2005/8/layout/vList2"/>
    <dgm:cxn modelId="{6A0661C3-9C46-4567-B78B-F416C7FDCCFD}" srcId="{759D12AA-895A-4321-89B1-0E38A55144AC}" destId="{A75D46A2-8757-4B71-80C3-64FDD12E0676}" srcOrd="2" destOrd="0" parTransId="{885A34D7-C0A1-465D-BECE-168A2F7704E4}" sibTransId="{75E14A5D-ED44-4BB3-A697-13B091DB3E32}"/>
    <dgm:cxn modelId="{E0CD16AA-392C-4265-9A0A-42451D6C7C94}" type="presOf" srcId="{759D12AA-895A-4321-89B1-0E38A55144AC}" destId="{000A9CC0-9E77-4461-80A4-F56A4EEB3B27}" srcOrd="0" destOrd="0" presId="urn:microsoft.com/office/officeart/2005/8/layout/vList2"/>
    <dgm:cxn modelId="{EDAE81BF-7288-4A11-A427-F494636FB8C4}" srcId="{759D12AA-895A-4321-89B1-0E38A55144AC}" destId="{15796D07-BCF1-40F8-B930-472A5D6C92AC}" srcOrd="1" destOrd="0" parTransId="{AD14A096-872F-46AD-AC5F-3D5AC0A14999}" sibTransId="{8551EF58-E52D-4D23-BAC6-0AE2C27F02E2}"/>
    <dgm:cxn modelId="{F17C164D-76C2-4E64-8E66-A62DD1B43188}" type="presOf" srcId="{BB2833DE-D11F-4014-BD18-9B458BBEEBEC}" destId="{A2A980E2-E053-4C3B-BF5C-F6E5A019703D}" srcOrd="0" destOrd="0" presId="urn:microsoft.com/office/officeart/2005/8/layout/vList2"/>
    <dgm:cxn modelId="{759B5460-B47C-4CAF-816D-42BF5262CC05}" type="presParOf" srcId="{000A9CC0-9E77-4461-80A4-F56A4EEB3B27}" destId="{A2A980E2-E053-4C3B-BF5C-F6E5A019703D}" srcOrd="0" destOrd="0" presId="urn:microsoft.com/office/officeart/2005/8/layout/vList2"/>
    <dgm:cxn modelId="{D9CB1656-4375-48E3-8FC5-A2F8AE250FB3}" type="presParOf" srcId="{000A9CC0-9E77-4461-80A4-F56A4EEB3B27}" destId="{ADB4016B-9C11-4762-829B-E908F20E589B}" srcOrd="1" destOrd="0" presId="urn:microsoft.com/office/officeart/2005/8/layout/vList2"/>
    <dgm:cxn modelId="{AE229615-3BF1-4D3F-A2D3-8880C4F5711D}" type="presParOf" srcId="{000A9CC0-9E77-4461-80A4-F56A4EEB3B27}" destId="{7F197CF5-7546-43E0-9371-95572519621B}" srcOrd="2" destOrd="0" presId="urn:microsoft.com/office/officeart/2005/8/layout/vList2"/>
    <dgm:cxn modelId="{81E41F5C-83DF-4834-A648-EE601516E654}" type="presParOf" srcId="{000A9CC0-9E77-4461-80A4-F56A4EEB3B27}" destId="{73B5E09B-C727-4F27-8AF8-C22207977F96}" srcOrd="3" destOrd="0" presId="urn:microsoft.com/office/officeart/2005/8/layout/vList2"/>
    <dgm:cxn modelId="{97404BA9-56C4-449A-890D-C1C2AEE0F1C1}" type="presParOf" srcId="{000A9CC0-9E77-4461-80A4-F56A4EEB3B27}" destId="{C4BD81A5-ADAB-40ED-9C7E-1FDE3731A94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43E4EC-19D6-4C8A-BC87-A1BC298C4763}">
      <dsp:nvSpPr>
        <dsp:cNvPr id="0" name=""/>
        <dsp:cNvSpPr/>
      </dsp:nvSpPr>
      <dsp:spPr>
        <a:xfrm>
          <a:off x="0" y="63"/>
          <a:ext cx="6900512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2FE6BC-FA35-4184-990F-C4FEACFB2C49}">
      <dsp:nvSpPr>
        <dsp:cNvPr id="0" name=""/>
        <dsp:cNvSpPr/>
      </dsp:nvSpPr>
      <dsp:spPr>
        <a:xfrm>
          <a:off x="0" y="63"/>
          <a:ext cx="6900512" cy="22733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700" kern="1200"/>
            <a:t>SUPPORTING STUDENTS, DOCTORAL STUDENTS, POSTGRADUATE STUDENTS:</a:t>
          </a:r>
          <a:endParaRPr lang="en-US" sz="3700" kern="1200"/>
        </a:p>
      </dsp:txBody>
      <dsp:txXfrm>
        <a:off x="0" y="63"/>
        <a:ext cx="6900512" cy="2273386"/>
      </dsp:txXfrm>
    </dsp:sp>
    <dsp:sp modelId="{9D2E8DAB-4D8E-484A-A95E-6DA29313BD5F}">
      <dsp:nvSpPr>
        <dsp:cNvPr id="0" name=""/>
        <dsp:cNvSpPr/>
      </dsp:nvSpPr>
      <dsp:spPr>
        <a:xfrm>
          <a:off x="0" y="2273449"/>
          <a:ext cx="6900512" cy="0"/>
        </a:xfrm>
        <a:prstGeom prst="lin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91D72D-AA3D-4241-B989-EA60C96BC94C}">
      <dsp:nvSpPr>
        <dsp:cNvPr id="0" name=""/>
        <dsp:cNvSpPr/>
      </dsp:nvSpPr>
      <dsp:spPr>
        <a:xfrm>
          <a:off x="0" y="2273449"/>
          <a:ext cx="6900512" cy="98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700" kern="1200" dirty="0"/>
            <a:t>With DESABILITIES</a:t>
          </a:r>
          <a:endParaRPr lang="en-US" sz="3700" kern="1200" dirty="0"/>
        </a:p>
      </dsp:txBody>
      <dsp:txXfrm>
        <a:off x="0" y="2273449"/>
        <a:ext cx="6900512" cy="989241"/>
      </dsp:txXfrm>
    </dsp:sp>
    <dsp:sp modelId="{AA9C9814-9C5A-4B3F-9BCA-F9800E98955C}">
      <dsp:nvSpPr>
        <dsp:cNvPr id="0" name=""/>
        <dsp:cNvSpPr/>
      </dsp:nvSpPr>
      <dsp:spPr>
        <a:xfrm>
          <a:off x="0" y="3262691"/>
          <a:ext cx="6900512" cy="0"/>
        </a:xfrm>
        <a:prstGeom prst="lin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ACB88E2-199D-438B-A103-BC57B3D861A8}">
      <dsp:nvSpPr>
        <dsp:cNvPr id="0" name=""/>
        <dsp:cNvSpPr/>
      </dsp:nvSpPr>
      <dsp:spPr>
        <a:xfrm>
          <a:off x="0" y="3262691"/>
          <a:ext cx="6900512" cy="22733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700" kern="1200" dirty="0"/>
            <a:t>EXPERIENCING MENTAL HEALTH CRISES DUE TO A SUDDEN DETERIORATION IN THEIR HEALTH</a:t>
          </a:r>
          <a:endParaRPr lang="en-US" sz="3700" kern="1200" dirty="0"/>
        </a:p>
      </dsp:txBody>
      <dsp:txXfrm>
        <a:off x="0" y="3262691"/>
        <a:ext cx="6900512" cy="22733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1CE708-533F-4363-B259-111F41C2F388}">
      <dsp:nvSpPr>
        <dsp:cNvPr id="0" name=""/>
        <dsp:cNvSpPr/>
      </dsp:nvSpPr>
      <dsp:spPr>
        <a:xfrm>
          <a:off x="867149" y="2484"/>
          <a:ext cx="2448201" cy="14689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0" i="0" kern="1200"/>
            <a:t>University transportation </a:t>
          </a:r>
          <a:r>
            <a:rPr lang="pl-PL" sz="1300" kern="1200"/>
            <a:t> - </a:t>
          </a:r>
          <a:r>
            <a:rPr lang="en-GB" sz="1300" b="0" i="0" kern="1200"/>
            <a:t> for the physically disabled, in wheelchairs</a:t>
          </a:r>
          <a:r>
            <a:rPr lang="pl-PL" sz="1300" b="0" i="0" kern="1200"/>
            <a:t>,</a:t>
          </a:r>
          <a:r>
            <a:rPr lang="en-GB" sz="1300" b="0" i="0" kern="1200"/>
            <a:t> with other kinds of difficulties in movement. </a:t>
          </a:r>
          <a:endParaRPr lang="en-US" sz="1300" kern="1200"/>
        </a:p>
      </dsp:txBody>
      <dsp:txXfrm>
        <a:off x="867149" y="2484"/>
        <a:ext cx="2448201" cy="1468920"/>
      </dsp:txXfrm>
    </dsp:sp>
    <dsp:sp modelId="{8DE94D70-D27F-48BD-9767-866520691942}">
      <dsp:nvSpPr>
        <dsp:cNvPr id="0" name=""/>
        <dsp:cNvSpPr/>
      </dsp:nvSpPr>
      <dsp:spPr>
        <a:xfrm>
          <a:off x="3560170" y="2484"/>
          <a:ext cx="2448201" cy="14689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0" i="0" kern="1200"/>
            <a:t>Transits are held by adapted </a:t>
          </a:r>
          <a:r>
            <a:rPr lang="pl-PL" sz="1300" b="0" i="0" kern="1200"/>
            <a:t>buses for </a:t>
          </a:r>
          <a:r>
            <a:rPr lang="en-GB" sz="1300" b="0" i="0" kern="1200"/>
            <a:t>people in wheelchairs. Buses also have regular seats </a:t>
          </a:r>
          <a:r>
            <a:rPr lang="pl-PL" sz="1300" kern="1200"/>
            <a:t>for</a:t>
          </a:r>
          <a:r>
            <a:rPr lang="en-GB" sz="1300" b="0" i="0" kern="1200"/>
            <a:t> students moving with crutches</a:t>
          </a:r>
          <a:r>
            <a:rPr lang="pl-PL" sz="1300" b="0" i="0" kern="1200"/>
            <a:t>.</a:t>
          </a:r>
          <a:endParaRPr lang="en-US" sz="1300" kern="1200"/>
        </a:p>
      </dsp:txBody>
      <dsp:txXfrm>
        <a:off x="3560170" y="2484"/>
        <a:ext cx="2448201" cy="1468920"/>
      </dsp:txXfrm>
    </dsp:sp>
    <dsp:sp modelId="{138CA4C8-76D6-41B7-9839-5E8E75163133}">
      <dsp:nvSpPr>
        <dsp:cNvPr id="0" name=""/>
        <dsp:cNvSpPr/>
      </dsp:nvSpPr>
      <dsp:spPr>
        <a:xfrm>
          <a:off x="6253192" y="2484"/>
          <a:ext cx="2448201" cy="14689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0" i="0" kern="1200"/>
            <a:t>Transportation costs are on behalf of UW.</a:t>
          </a:r>
          <a:endParaRPr lang="en-US" sz="1300" kern="1200"/>
        </a:p>
      </dsp:txBody>
      <dsp:txXfrm>
        <a:off x="6253192" y="2484"/>
        <a:ext cx="2448201" cy="1468920"/>
      </dsp:txXfrm>
    </dsp:sp>
    <dsp:sp modelId="{40271C20-31BD-4CE1-81BA-F994071CA6D4}">
      <dsp:nvSpPr>
        <dsp:cNvPr id="0" name=""/>
        <dsp:cNvSpPr/>
      </dsp:nvSpPr>
      <dsp:spPr>
        <a:xfrm>
          <a:off x="867149" y="1716225"/>
          <a:ext cx="2448201" cy="14689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300" kern="1200"/>
            <a:t>T</a:t>
          </a:r>
          <a:r>
            <a:rPr lang="en-GB" sz="1300" b="0" i="0" kern="1200"/>
            <a:t>ransportation are only to trips associated with the academic activity – between home and Faculty to make possible attending students’ classes</a:t>
          </a:r>
          <a:r>
            <a:rPr lang="pl-PL" sz="1300" b="0" i="0" kern="1200"/>
            <a:t>.</a:t>
          </a:r>
          <a:endParaRPr lang="en-US" sz="1300" kern="1200"/>
        </a:p>
      </dsp:txBody>
      <dsp:txXfrm>
        <a:off x="867149" y="1716225"/>
        <a:ext cx="2448201" cy="1468920"/>
      </dsp:txXfrm>
    </dsp:sp>
    <dsp:sp modelId="{F8A848FC-75D1-45FA-8A4C-7F5BE0CB6C10}">
      <dsp:nvSpPr>
        <dsp:cNvPr id="0" name=""/>
        <dsp:cNvSpPr/>
      </dsp:nvSpPr>
      <dsp:spPr>
        <a:xfrm>
          <a:off x="3560170" y="1716225"/>
          <a:ext cx="2448201" cy="14689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0" i="0" kern="1200"/>
            <a:t>There are semester schedules of the transits. The student should provide the school timetable at least one week before the semester begins.</a:t>
          </a:r>
          <a:endParaRPr lang="en-US" sz="1300" kern="1200"/>
        </a:p>
      </dsp:txBody>
      <dsp:txXfrm>
        <a:off x="3560170" y="1716225"/>
        <a:ext cx="2448201" cy="1468920"/>
      </dsp:txXfrm>
    </dsp:sp>
    <dsp:sp modelId="{0159F2B0-1D52-407D-A819-884F90CDBB2C}">
      <dsp:nvSpPr>
        <dsp:cNvPr id="0" name=""/>
        <dsp:cNvSpPr/>
      </dsp:nvSpPr>
      <dsp:spPr>
        <a:xfrm>
          <a:off x="6253192" y="1716225"/>
          <a:ext cx="2448201" cy="14689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b="0" i="0" kern="1200"/>
            <a:t>Additionally, there is possibility to get the assistance while moving in between the university buildings not completely adjusted for students on wheelchairs.</a:t>
          </a:r>
          <a:endParaRPr lang="en-US" sz="1300" kern="1200"/>
        </a:p>
      </dsp:txBody>
      <dsp:txXfrm>
        <a:off x="6253192" y="1716225"/>
        <a:ext cx="2448201" cy="1468920"/>
      </dsp:txXfrm>
    </dsp:sp>
    <dsp:sp modelId="{AAE15ED9-1489-45CB-B987-C863C875A332}">
      <dsp:nvSpPr>
        <dsp:cNvPr id="0" name=""/>
        <dsp:cNvSpPr/>
      </dsp:nvSpPr>
      <dsp:spPr>
        <a:xfrm>
          <a:off x="3560170" y="3429966"/>
          <a:ext cx="2448201" cy="14689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300" kern="1200" dirty="0"/>
            <a:t>A student who has been granted the right to use transport and/or assistance of assistants is obliged to accept the Rules and Regulations for the use of transport at the University of Warsaw</a:t>
          </a:r>
        </a:p>
      </dsp:txBody>
      <dsp:txXfrm>
        <a:off x="3560170" y="3429966"/>
        <a:ext cx="2448201" cy="14689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0C468A-7B57-4F3B-9427-449274209134}">
      <dsp:nvSpPr>
        <dsp:cNvPr id="0" name=""/>
        <dsp:cNvSpPr/>
      </dsp:nvSpPr>
      <dsp:spPr>
        <a:xfrm>
          <a:off x="0" y="603786"/>
          <a:ext cx="2551339" cy="15308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/>
            <a:t>d</a:t>
          </a:r>
          <a:r>
            <a:rPr lang="en-GB" sz="1900" kern="1200"/>
            <a:t>riveway in front of the main entrance of the building</a:t>
          </a:r>
          <a:endParaRPr lang="en-US" sz="1900" kern="1200"/>
        </a:p>
      </dsp:txBody>
      <dsp:txXfrm>
        <a:off x="0" y="603786"/>
        <a:ext cx="2551339" cy="1530803"/>
      </dsp:txXfrm>
    </dsp:sp>
    <dsp:sp modelId="{4AC1B615-8465-4815-B8BF-F1533A2DC0D3}">
      <dsp:nvSpPr>
        <dsp:cNvPr id="0" name=""/>
        <dsp:cNvSpPr/>
      </dsp:nvSpPr>
      <dsp:spPr>
        <a:xfrm>
          <a:off x="2806473" y="603786"/>
          <a:ext cx="2551339" cy="15308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/>
            <a:t>automatically opening doors</a:t>
          </a:r>
          <a:endParaRPr lang="en-US" sz="1900" kern="1200"/>
        </a:p>
      </dsp:txBody>
      <dsp:txXfrm>
        <a:off x="2806473" y="603786"/>
        <a:ext cx="2551339" cy="1530803"/>
      </dsp:txXfrm>
    </dsp:sp>
    <dsp:sp modelId="{286CA285-A2D4-4B77-BB42-DA4F1D6F95CF}">
      <dsp:nvSpPr>
        <dsp:cNvPr id="0" name=""/>
        <dsp:cNvSpPr/>
      </dsp:nvSpPr>
      <dsp:spPr>
        <a:xfrm>
          <a:off x="5612946" y="603786"/>
          <a:ext cx="2551339" cy="15308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/>
            <a:t>lift for wheelchair users to the first floor</a:t>
          </a:r>
          <a:endParaRPr lang="en-US" sz="1900" kern="1200"/>
        </a:p>
      </dsp:txBody>
      <dsp:txXfrm>
        <a:off x="5612946" y="603786"/>
        <a:ext cx="2551339" cy="1530803"/>
      </dsp:txXfrm>
    </dsp:sp>
    <dsp:sp modelId="{F3F9D083-B644-4AAE-90A7-D9A977192F0C}">
      <dsp:nvSpPr>
        <dsp:cNvPr id="0" name=""/>
        <dsp:cNvSpPr/>
      </dsp:nvSpPr>
      <dsp:spPr>
        <a:xfrm>
          <a:off x="1403236" y="2389724"/>
          <a:ext cx="2551339" cy="15308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/>
            <a:t>lift platform on the ground floor to enable access to the 2nd and 3rd floors of the Library</a:t>
          </a:r>
          <a:endParaRPr lang="en-US" sz="1900" kern="1200"/>
        </a:p>
      </dsp:txBody>
      <dsp:txXfrm>
        <a:off x="1403236" y="2389724"/>
        <a:ext cx="2551339" cy="1530803"/>
      </dsp:txXfrm>
    </dsp:sp>
    <dsp:sp modelId="{F78992B0-F1C7-4F94-B3CC-7CCC0B024905}">
      <dsp:nvSpPr>
        <dsp:cNvPr id="0" name=""/>
        <dsp:cNvSpPr/>
      </dsp:nvSpPr>
      <dsp:spPr>
        <a:xfrm>
          <a:off x="4209709" y="2389724"/>
          <a:ext cx="2551339" cy="153080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/>
            <a:t>accessible toilets on the first and second floors</a:t>
          </a:r>
          <a:endParaRPr lang="en-US" sz="1900" kern="1200"/>
        </a:p>
      </dsp:txBody>
      <dsp:txXfrm>
        <a:off x="4209709" y="2389724"/>
        <a:ext cx="2551339" cy="15308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7E5181-F2D8-4859-8AD0-6951BEFB3957}">
      <dsp:nvSpPr>
        <dsp:cNvPr id="0" name=""/>
        <dsp:cNvSpPr/>
      </dsp:nvSpPr>
      <dsp:spPr>
        <a:xfrm>
          <a:off x="521820" y="3318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/>
            <a:t>desktop computer</a:t>
          </a:r>
          <a:endParaRPr lang="en-US" sz="1400" kern="1200"/>
        </a:p>
      </dsp:txBody>
      <dsp:txXfrm>
        <a:off x="521820" y="3318"/>
        <a:ext cx="1848113" cy="1108868"/>
      </dsp:txXfrm>
    </dsp:sp>
    <dsp:sp modelId="{ABC6C3D5-551A-45E8-98D8-32497F33D6E1}">
      <dsp:nvSpPr>
        <dsp:cNvPr id="0" name=""/>
        <dsp:cNvSpPr/>
      </dsp:nvSpPr>
      <dsp:spPr>
        <a:xfrm>
          <a:off x="2554745" y="3318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/>
            <a:t>Braille printer,</a:t>
          </a:r>
          <a:endParaRPr lang="en-US" sz="1400" kern="1200"/>
        </a:p>
      </dsp:txBody>
      <dsp:txXfrm>
        <a:off x="2554745" y="3318"/>
        <a:ext cx="1848113" cy="1108868"/>
      </dsp:txXfrm>
    </dsp:sp>
    <dsp:sp modelId="{EBEDF358-87A3-4307-ABB7-117058706126}">
      <dsp:nvSpPr>
        <dsp:cNvPr id="0" name=""/>
        <dsp:cNvSpPr/>
      </dsp:nvSpPr>
      <dsp:spPr>
        <a:xfrm>
          <a:off x="4587670" y="3318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/>
            <a:t>scanner designed for scanning thick materials, such as books, </a:t>
          </a:r>
          <a:endParaRPr lang="en-US" sz="1400" kern="1200"/>
        </a:p>
      </dsp:txBody>
      <dsp:txXfrm>
        <a:off x="4587670" y="3318"/>
        <a:ext cx="1848113" cy="1108868"/>
      </dsp:txXfrm>
    </dsp:sp>
    <dsp:sp modelId="{9BB00C64-3C77-4098-A10A-DEE0273DBFEC}">
      <dsp:nvSpPr>
        <dsp:cNvPr id="0" name=""/>
        <dsp:cNvSpPr/>
      </dsp:nvSpPr>
      <dsp:spPr>
        <a:xfrm>
          <a:off x="521820" y="1296997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/>
            <a:t>Duxbury Braille Translator - an application for translating plain text into Braille,</a:t>
          </a:r>
          <a:endParaRPr lang="en-US" sz="1400" kern="1200"/>
        </a:p>
      </dsp:txBody>
      <dsp:txXfrm>
        <a:off x="521820" y="1296997"/>
        <a:ext cx="1848113" cy="1108868"/>
      </dsp:txXfrm>
    </dsp:sp>
    <dsp:sp modelId="{268C2499-6721-42A5-B9DF-6C1865473491}">
      <dsp:nvSpPr>
        <dsp:cNvPr id="0" name=""/>
        <dsp:cNvSpPr/>
      </dsp:nvSpPr>
      <dsp:spPr>
        <a:xfrm>
          <a:off x="2554745" y="1296997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/>
            <a:t>Abby FineReader Professional 10</a:t>
          </a:r>
          <a:endParaRPr lang="en-US" sz="1400" kern="1200"/>
        </a:p>
      </dsp:txBody>
      <dsp:txXfrm>
        <a:off x="2554745" y="1296997"/>
        <a:ext cx="1848113" cy="1108868"/>
      </dsp:txXfrm>
    </dsp:sp>
    <dsp:sp modelId="{D852CA44-0B83-4A4F-927C-3547BDC07825}">
      <dsp:nvSpPr>
        <dsp:cNvPr id="0" name=""/>
        <dsp:cNvSpPr/>
      </dsp:nvSpPr>
      <dsp:spPr>
        <a:xfrm>
          <a:off x="4587670" y="1296997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/>
            <a:t>3 B</a:t>
          </a:r>
          <a:r>
            <a:rPr lang="en-GB" sz="1400" kern="1200"/>
            <a:t>ooths available </a:t>
          </a:r>
          <a:r>
            <a:rPr lang="pl-PL" sz="1400" kern="1200"/>
            <a:t>UW</a:t>
          </a:r>
          <a:r>
            <a:rPr lang="en-GB" sz="1400" kern="1200"/>
            <a:t> for visually impaired people equipped with:</a:t>
          </a:r>
          <a:endParaRPr lang="en-US" sz="1400" kern="1200"/>
        </a:p>
      </dsp:txBody>
      <dsp:txXfrm>
        <a:off x="4587670" y="1296997"/>
        <a:ext cx="1848113" cy="1108868"/>
      </dsp:txXfrm>
    </dsp:sp>
    <dsp:sp modelId="{3018DCA7-4EAC-46D3-B452-6B905064273E}">
      <dsp:nvSpPr>
        <dsp:cNvPr id="0" name=""/>
        <dsp:cNvSpPr/>
      </dsp:nvSpPr>
      <dsp:spPr>
        <a:xfrm>
          <a:off x="521820" y="2590677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/>
            <a:t>- </a:t>
          </a:r>
          <a:r>
            <a:rPr lang="en-GB" sz="1400" kern="1200"/>
            <a:t>OpticBook scanners,</a:t>
          </a:r>
          <a:endParaRPr lang="en-US" sz="1400" kern="1200"/>
        </a:p>
      </dsp:txBody>
      <dsp:txXfrm>
        <a:off x="521820" y="2590677"/>
        <a:ext cx="1848113" cy="1108868"/>
      </dsp:txXfrm>
    </dsp:sp>
    <dsp:sp modelId="{FA643237-26CD-48E4-8548-957FD44C8436}">
      <dsp:nvSpPr>
        <dsp:cNvPr id="0" name=""/>
        <dsp:cNvSpPr/>
      </dsp:nvSpPr>
      <dsp:spPr>
        <a:xfrm>
          <a:off x="2554745" y="2590677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/>
            <a:t>- </a:t>
          </a:r>
          <a:r>
            <a:rPr lang="en-GB" sz="1400" kern="1200"/>
            <a:t>computers with AbbyFineReader12 software, which converts printed text into spoken text,</a:t>
          </a:r>
          <a:endParaRPr lang="en-US" sz="1400" kern="1200"/>
        </a:p>
      </dsp:txBody>
      <dsp:txXfrm>
        <a:off x="2554745" y="2590677"/>
        <a:ext cx="1848113" cy="1108868"/>
      </dsp:txXfrm>
    </dsp:sp>
    <dsp:sp modelId="{9CDB3CF2-E390-4190-9586-CAEC31E70EDD}">
      <dsp:nvSpPr>
        <dsp:cNvPr id="0" name=""/>
        <dsp:cNvSpPr/>
      </dsp:nvSpPr>
      <dsp:spPr>
        <a:xfrm>
          <a:off x="4587670" y="2590677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400" kern="1200"/>
            <a:t>- </a:t>
          </a:r>
          <a:r>
            <a:rPr lang="en-GB" sz="1400" kern="1200"/>
            <a:t>Braille notepad,</a:t>
          </a:r>
          <a:endParaRPr lang="en-US" sz="1400" kern="1200"/>
        </a:p>
      </dsp:txBody>
      <dsp:txXfrm>
        <a:off x="4587670" y="2590677"/>
        <a:ext cx="1848113" cy="1108868"/>
      </dsp:txXfrm>
    </dsp:sp>
    <dsp:sp modelId="{38C84AB4-DFE7-44E1-BEA9-BFAE3A690E8A}">
      <dsp:nvSpPr>
        <dsp:cNvPr id="0" name=""/>
        <dsp:cNvSpPr/>
      </dsp:nvSpPr>
      <dsp:spPr>
        <a:xfrm>
          <a:off x="1538282" y="3884356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/>
            <a:t>- Electronic magnifier for reading print</a:t>
          </a:r>
        </a:p>
      </dsp:txBody>
      <dsp:txXfrm>
        <a:off x="1538282" y="3884356"/>
        <a:ext cx="1848113" cy="1108868"/>
      </dsp:txXfrm>
    </dsp:sp>
    <dsp:sp modelId="{BC99E5D5-C4B1-4759-9712-D45BA6D6E2F3}">
      <dsp:nvSpPr>
        <dsp:cNvPr id="0" name=""/>
        <dsp:cNvSpPr/>
      </dsp:nvSpPr>
      <dsp:spPr>
        <a:xfrm>
          <a:off x="3571207" y="3884356"/>
          <a:ext cx="1848113" cy="11088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400" kern="1200"/>
            <a:t>Readers with disabilities -  15 titles for four months, with the possibility of two month extensions.</a:t>
          </a:r>
        </a:p>
      </dsp:txBody>
      <dsp:txXfrm>
        <a:off x="3571207" y="3884356"/>
        <a:ext cx="1848113" cy="11088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A980E2-E053-4C3B-BF5C-F6E5A019703D}">
      <dsp:nvSpPr>
        <dsp:cNvPr id="0" name=""/>
        <dsp:cNvSpPr/>
      </dsp:nvSpPr>
      <dsp:spPr>
        <a:xfrm>
          <a:off x="0" y="318218"/>
          <a:ext cx="6263640" cy="155003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service which provides blind persons with access to didactic materials adapted to their needs, i.e. in audio and text format (txt, rtf, html, doc formats),</a:t>
          </a:r>
        </a:p>
      </dsp:txBody>
      <dsp:txXfrm>
        <a:off x="75666" y="393884"/>
        <a:ext cx="6112308" cy="1398698"/>
      </dsp:txXfrm>
    </dsp:sp>
    <dsp:sp modelId="{7F197CF5-7546-43E0-9371-95572519621B}">
      <dsp:nvSpPr>
        <dsp:cNvPr id="0" name=""/>
        <dsp:cNvSpPr/>
      </dsp:nvSpPr>
      <dsp:spPr>
        <a:xfrm>
          <a:off x="0" y="1931608"/>
          <a:ext cx="6263640" cy="155003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adaptation of books is done by specially trained people employed by the Office for Persons with Disabilities of the University of Warsaw,</a:t>
          </a:r>
        </a:p>
      </dsp:txBody>
      <dsp:txXfrm>
        <a:off x="75666" y="2007274"/>
        <a:ext cx="6112308" cy="1398698"/>
      </dsp:txXfrm>
    </dsp:sp>
    <dsp:sp modelId="{C4BD81A5-ADAB-40ED-9C7E-1FDE3731A94B}">
      <dsp:nvSpPr>
        <dsp:cNvPr id="0" name=""/>
        <dsp:cNvSpPr/>
      </dsp:nvSpPr>
      <dsp:spPr>
        <a:xfrm>
          <a:off x="0" y="3544999"/>
          <a:ext cx="6263640" cy="155003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/>
            <a:t>catalogue may be searched by the following criteria: author, title, subject. Simple interface enables efficient browsing for the visually impaired and blind persons (three graphic catalogue scheme)</a:t>
          </a:r>
        </a:p>
      </dsp:txBody>
      <dsp:txXfrm>
        <a:off x="75666" y="3620665"/>
        <a:ext cx="6112308" cy="13986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14F008-9D74-424B-A38C-DDE426C115E2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A7BE80-E67D-442A-BCF9-A5B0533C8AF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658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A7BE80-E67D-442A-BCF9-A5B0533C8AF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022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03C5EE3-CDC1-47B4-AA0C-6A5909A51D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CDDB1D08-EAB7-4257-B459-A70701E149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B5C5BC3-3E82-4A0E-8390-86A0E6CCB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F75A262-C248-4FA3-AE9F-9C5C3DC34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0E5179D-68C0-4814-9F43-E7D4B25E0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204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BA1F57-C7BC-4E2C-A461-B6039E3B3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02F626F-7292-47F2-B1D6-9FD483E745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5B6A3CD-9F58-4AB4-BC54-DB01142DF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B3DF18E-D4F1-4AC8-95E6-22375459D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C1E82AF-6815-46A6-A252-4F75A3329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6982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2876F0DD-FB53-4D6C-A8EF-92E5AD5205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6F279A8-F0D6-4E50-BA91-165B5771E9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B50E0CB-BE41-42B5-A7B2-40C3F4B21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B9130C1-2C10-47F0-9F9E-C2816D8DC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7AF6B86-5817-4BBB-B0ED-1D446E5C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08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DBCB20-68AC-483B-81DE-DA2826EBB3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515DBA0-7C33-4AEC-A9F7-A2F84C53A0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4264B2B-B6B5-4EB1-8DD6-5069F7C01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AA10DEC-5014-4710-B5B6-53102ABF5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6482BB8-4394-4CE0-A123-DE72B5A3C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9692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E1F839-BBB5-4EAB-973E-9F2E0B893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528DD8E-13CE-4B5D-8789-8BEFDC2CB4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C6AD6A6-184B-4824-98EF-1AD294F5DF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A1FDFD7-ABE4-4B70-9DAB-52566B195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CD3CC03-A6C0-482B-BE35-803F98551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7325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EE60DB-F208-490E-95A3-2147DF85D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6FFBBA3-803E-4E4B-B6A4-3EAF955AE7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C9EBDFBD-D906-4AAC-AB94-F720C056A7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8278010-E1E7-4D3D-933F-A46EF408E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82A0B78-402F-40D3-BB54-32A9FD27C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D1E7E69-310B-48AE-A2FA-26E2CFE5E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2941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CB27454-6A87-4C6C-AC54-ACA68529C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FD51096-A596-4264-A927-63D6B4DE1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2B52AC1-6C86-4A0B-8C56-CD37ECFD7C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0524FFA-0578-414E-9CFB-BBCFF2B128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4E9F5F7-DEA0-4C70-85DB-EF763EBCD1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CE4C75FF-3CD3-46BC-B9D4-68513535C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6EA0FC12-EA8A-460E-A15B-A95B31287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1FFE0D3A-8B0A-4555-96BC-F247242D8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2019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710C170-E77D-4313-BC54-BE41D33BE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CEFECFA2-A7E1-4F9E-AF97-88D6D0D8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17C9A8E-0B1D-4E00-92B6-B9E3B1446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6C37BA26-F0BD-4407-95D4-4C2A095AE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1557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84223033-95E7-44DF-A005-B1FC33C3C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840D18B-E3BB-43AA-A65E-4D45818E7B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3435B39-FA1C-476E-91D5-E1EC6DE4B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8167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AB81DA1-60D5-471F-864B-5671D4C794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1FD0A3A-BC7E-4EBB-BB77-1F0E87B7E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B195D90-8D82-44EF-8C85-28AAABCCA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55499EE-E48B-4685-BBD5-EFDB910E6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DCBDE5C-7D6F-4D54-891A-9D603BE71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A40B18A0-D977-4957-983F-9114F763F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529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FFEC89-4446-4B4A-8202-7B3DB283D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2585F56B-E45F-4916-9645-27D1CA6A9A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2B9C950-380E-45D0-AF5C-B72B9F9100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E07C6DE-B740-4DCA-AE9E-114A5A53F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DC320B2-BC0A-4F42-9BB5-2BD03CFD2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0FB958A-E700-4AB6-922D-EFD524699E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391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48E82204-9BF5-4FD4-90D6-76D8EE95E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GB"/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5589B58-A73E-4ED9-A0DA-91D0760FEB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GB"/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6C9F427-42D5-4C79-B7F2-FE0BA873ED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348A7-FA29-4A62-9978-639135FA3C1D}" type="datetimeFigureOut">
              <a:rPr lang="en-GB" smtClean="0"/>
              <a:t>21/02/2022</a:t>
            </a:fld>
            <a:endParaRPr lang="en-GB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566DB4B-8CD2-4F17-A9E2-36AB9572E7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7473440-E472-4F6B-96ED-2D1B01B64E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2CFDA9-1801-4DCB-B487-5FDEF172B7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5019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1" name="Rectangle 140">
            <a:extLst>
              <a:ext uri="{FF2B5EF4-FFF2-40B4-BE49-F238E27FC236}">
                <a16:creationId xmlns:a16="http://schemas.microsoft.com/office/drawing/2014/main" id="{0A597D97-203B-498B-95D3-E90DC96103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Obraz zawierający zewnętrzne, budynek, niebo, droga&#10;&#10;Opis wygenerowany automatycznie">
            <a:extLst>
              <a:ext uri="{FF2B5EF4-FFF2-40B4-BE49-F238E27FC236}">
                <a16:creationId xmlns:a16="http://schemas.microsoft.com/office/drawing/2014/main" id="{77B2F417-B231-437D-AAD0-B3F1EBD543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39" b="8802"/>
          <a:stretch/>
        </p:blipFill>
        <p:spPr bwMode="auto">
          <a:xfrm>
            <a:off x="4267201" y="10"/>
            <a:ext cx="7924800" cy="3383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54133933-9DB4-4F33-BEC8-CD75E70616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24" r="1" b="1"/>
          <a:stretch/>
        </p:blipFill>
        <p:spPr>
          <a:xfrm>
            <a:off x="7750628" y="4906223"/>
            <a:ext cx="4456119" cy="1995319"/>
          </a:xfrm>
          <a:prstGeom prst="rect">
            <a:avLst/>
          </a:prstGeom>
        </p:spPr>
      </p:pic>
      <p:sp useBgFill="1">
        <p:nvSpPr>
          <p:cNvPr id="143" name="Freeform: Shape 142">
            <a:extLst>
              <a:ext uri="{FF2B5EF4-FFF2-40B4-BE49-F238E27FC236}">
                <a16:creationId xmlns:a16="http://schemas.microsoft.com/office/drawing/2014/main" id="{6A6EF10E-DF41-4BD3-8EB4-6F646531DC2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244272" cy="6858000"/>
          </a:xfrm>
          <a:custGeom>
            <a:avLst/>
            <a:gdLst>
              <a:gd name="connsiteX0" fmla="*/ 0 w 6244272"/>
              <a:gd name="connsiteY0" fmla="*/ 0 h 6858000"/>
              <a:gd name="connsiteX1" fmla="*/ 732568 w 6244272"/>
              <a:gd name="connsiteY1" fmla="*/ 0 h 6858000"/>
              <a:gd name="connsiteX2" fmla="*/ 947849 w 6244272"/>
              <a:gd name="connsiteY2" fmla="*/ 0 h 6858000"/>
              <a:gd name="connsiteX3" fmla="*/ 1823619 w 6244272"/>
              <a:gd name="connsiteY3" fmla="*/ 0 h 6858000"/>
              <a:gd name="connsiteX4" fmla="*/ 5235673 w 6244272"/>
              <a:gd name="connsiteY4" fmla="*/ 0 h 6858000"/>
              <a:gd name="connsiteX5" fmla="*/ 4933297 w 6244272"/>
              <a:gd name="connsiteY5" fmla="*/ 110269 h 6858000"/>
              <a:gd name="connsiteX6" fmla="*/ 4976910 w 6244272"/>
              <a:gd name="connsiteY6" fmla="*/ 135168 h 6858000"/>
              <a:gd name="connsiteX7" fmla="*/ 5238580 w 6244272"/>
              <a:gd name="connsiteY7" fmla="*/ 71141 h 6858000"/>
              <a:gd name="connsiteX8" fmla="*/ 5290914 w 6244272"/>
              <a:gd name="connsiteY8" fmla="*/ 88927 h 6858000"/>
              <a:gd name="connsiteX9" fmla="*/ 5264747 w 6244272"/>
              <a:gd name="connsiteY9" fmla="*/ 163625 h 6858000"/>
              <a:gd name="connsiteX10" fmla="*/ 5151357 w 6244272"/>
              <a:gd name="connsiteY10" fmla="*/ 192082 h 6858000"/>
              <a:gd name="connsiteX11" fmla="*/ 4974002 w 6244272"/>
              <a:gd name="connsiteY11" fmla="*/ 373491 h 6858000"/>
              <a:gd name="connsiteX12" fmla="*/ 5241488 w 6244272"/>
              <a:gd name="connsiteY12" fmla="*/ 352148 h 6858000"/>
              <a:gd name="connsiteX13" fmla="*/ 5288007 w 6244272"/>
              <a:gd name="connsiteY13" fmla="*/ 394834 h 6858000"/>
              <a:gd name="connsiteX14" fmla="*/ 5305452 w 6244272"/>
              <a:gd name="connsiteY14" fmla="*/ 451747 h 6858000"/>
              <a:gd name="connsiteX15" fmla="*/ 5383953 w 6244272"/>
              <a:gd name="connsiteY15" fmla="*/ 359262 h 6858000"/>
              <a:gd name="connsiteX16" fmla="*/ 5450825 w 6244272"/>
              <a:gd name="connsiteY16" fmla="*/ 334364 h 6858000"/>
              <a:gd name="connsiteX17" fmla="*/ 5471177 w 6244272"/>
              <a:gd name="connsiteY17" fmla="*/ 416176 h 6858000"/>
              <a:gd name="connsiteX18" fmla="*/ 5410121 w 6244272"/>
              <a:gd name="connsiteY18" fmla="*/ 505101 h 6858000"/>
              <a:gd name="connsiteX19" fmla="*/ 5247303 w 6244272"/>
              <a:gd name="connsiteY19" fmla="*/ 558458 h 6858000"/>
              <a:gd name="connsiteX20" fmla="*/ 5421750 w 6244272"/>
              <a:gd name="connsiteY20" fmla="*/ 558458 h 6858000"/>
              <a:gd name="connsiteX21" fmla="*/ 5622364 w 6244272"/>
              <a:gd name="connsiteY21" fmla="*/ 522887 h 6858000"/>
              <a:gd name="connsiteX22" fmla="*/ 5834608 w 6244272"/>
              <a:gd name="connsiteY22" fmla="*/ 533558 h 6858000"/>
              <a:gd name="connsiteX23" fmla="*/ 6035223 w 6244272"/>
              <a:gd name="connsiteY23" fmla="*/ 462417 h 6858000"/>
              <a:gd name="connsiteX24" fmla="*/ 6238745 w 6244272"/>
              <a:gd name="connsiteY24" fmla="*/ 465975 h 6858000"/>
              <a:gd name="connsiteX25" fmla="*/ 5337434 w 6244272"/>
              <a:gd name="connsiteY25" fmla="*/ 910606 h 6858000"/>
              <a:gd name="connsiteX26" fmla="*/ 5381046 w 6244272"/>
              <a:gd name="connsiteY26" fmla="*/ 921277 h 6858000"/>
              <a:gd name="connsiteX27" fmla="*/ 5439195 w 6244272"/>
              <a:gd name="connsiteY27" fmla="*/ 949734 h 6858000"/>
              <a:gd name="connsiteX28" fmla="*/ 5395583 w 6244272"/>
              <a:gd name="connsiteY28" fmla="*/ 1006647 h 6858000"/>
              <a:gd name="connsiteX29" fmla="*/ 5160079 w 6244272"/>
              <a:gd name="connsiteY29" fmla="*/ 1113358 h 6858000"/>
              <a:gd name="connsiteX30" fmla="*/ 5101930 w 6244272"/>
              <a:gd name="connsiteY30" fmla="*/ 1220069 h 6858000"/>
              <a:gd name="connsiteX31" fmla="*/ 5174617 w 6244272"/>
              <a:gd name="connsiteY31" fmla="*/ 1209399 h 6858000"/>
              <a:gd name="connsiteX32" fmla="*/ 5238580 w 6244272"/>
              <a:gd name="connsiteY32" fmla="*/ 1230741 h 6858000"/>
              <a:gd name="connsiteX33" fmla="*/ 5212414 w 6244272"/>
              <a:gd name="connsiteY33" fmla="*/ 1365909 h 6858000"/>
              <a:gd name="connsiteX34" fmla="*/ 4878056 w 6244272"/>
              <a:gd name="connsiteY34" fmla="*/ 1540204 h 6858000"/>
              <a:gd name="connsiteX35" fmla="*/ 4848982 w 6244272"/>
              <a:gd name="connsiteY35" fmla="*/ 1597117 h 6858000"/>
              <a:gd name="connsiteX36" fmla="*/ 4889686 w 6244272"/>
              <a:gd name="connsiteY36" fmla="*/ 1636245 h 6858000"/>
              <a:gd name="connsiteX37" fmla="*/ 4997261 w 6244272"/>
              <a:gd name="connsiteY37" fmla="*/ 1657587 h 6858000"/>
              <a:gd name="connsiteX38" fmla="*/ 4846074 w 6244272"/>
              <a:gd name="connsiteY38" fmla="*/ 1849668 h 6858000"/>
              <a:gd name="connsiteX39" fmla="*/ 4790832 w 6244272"/>
              <a:gd name="connsiteY39" fmla="*/ 1903025 h 6858000"/>
              <a:gd name="connsiteX40" fmla="*/ 4694886 w 6244272"/>
              <a:gd name="connsiteY40" fmla="*/ 1984836 h 6858000"/>
              <a:gd name="connsiteX41" fmla="*/ 4694886 w 6244272"/>
              <a:gd name="connsiteY41" fmla="*/ 2013292 h 6858000"/>
              <a:gd name="connsiteX42" fmla="*/ 4822814 w 6244272"/>
              <a:gd name="connsiteY42" fmla="*/ 2102219 h 6858000"/>
              <a:gd name="connsiteX43" fmla="*/ 5055411 w 6244272"/>
              <a:gd name="connsiteY43" fmla="*/ 2077320 h 6858000"/>
              <a:gd name="connsiteX44" fmla="*/ 4712331 w 6244272"/>
              <a:gd name="connsiteY44" fmla="*/ 2208931 h 6858000"/>
              <a:gd name="connsiteX45" fmla="*/ 5822979 w 6244272"/>
              <a:gd name="connsiteY45" fmla="*/ 1892353 h 6858000"/>
              <a:gd name="connsiteX46" fmla="*/ 5753200 w 6244272"/>
              <a:gd name="connsiteY46" fmla="*/ 1974165 h 6858000"/>
              <a:gd name="connsiteX47" fmla="*/ 5363601 w 6244272"/>
              <a:gd name="connsiteY47" fmla="*/ 2191146 h 6858000"/>
              <a:gd name="connsiteX48" fmla="*/ 5253118 w 6244272"/>
              <a:gd name="connsiteY48" fmla="*/ 2326314 h 6858000"/>
              <a:gd name="connsiteX49" fmla="*/ 5136819 w 6244272"/>
              <a:gd name="connsiteY49" fmla="*/ 2401012 h 6858000"/>
              <a:gd name="connsiteX50" fmla="*/ 4974002 w 6244272"/>
              <a:gd name="connsiteY50" fmla="*/ 2401012 h 6858000"/>
              <a:gd name="connsiteX51" fmla="*/ 4857704 w 6244272"/>
              <a:gd name="connsiteY51" fmla="*/ 2518395 h 6858000"/>
              <a:gd name="connsiteX52" fmla="*/ 4976910 w 6244272"/>
              <a:gd name="connsiteY52" fmla="*/ 2543294 h 6858000"/>
              <a:gd name="connsiteX53" fmla="*/ 5116467 w 6244272"/>
              <a:gd name="connsiteY53" fmla="*/ 2525509 h 6858000"/>
              <a:gd name="connsiteX54" fmla="*/ 5273470 w 6244272"/>
              <a:gd name="connsiteY54" fmla="*/ 2564636 h 6858000"/>
              <a:gd name="connsiteX55" fmla="*/ 5418843 w 6244272"/>
              <a:gd name="connsiteY55" fmla="*/ 2532623 h 6858000"/>
              <a:gd name="connsiteX56" fmla="*/ 5593290 w 6244272"/>
              <a:gd name="connsiteY56" fmla="*/ 2553965 h 6858000"/>
              <a:gd name="connsiteX57" fmla="*/ 5648532 w 6244272"/>
              <a:gd name="connsiteY57" fmla="*/ 2692689 h 6858000"/>
              <a:gd name="connsiteX58" fmla="*/ 5665976 w 6244272"/>
              <a:gd name="connsiteY58" fmla="*/ 2703362 h 6858000"/>
              <a:gd name="connsiteX59" fmla="*/ 5988704 w 6244272"/>
              <a:gd name="connsiteY59" fmla="*/ 2923898 h 6858000"/>
              <a:gd name="connsiteX60" fmla="*/ 6078835 w 6244272"/>
              <a:gd name="connsiteY60" fmla="*/ 2941684 h 6858000"/>
              <a:gd name="connsiteX61" fmla="*/ 5546771 w 6244272"/>
              <a:gd name="connsiteY61" fmla="*/ 3329402 h 6858000"/>
              <a:gd name="connsiteX62" fmla="*/ 5904388 w 6244272"/>
              <a:gd name="connsiteY62" fmla="*/ 3229805 h 6858000"/>
              <a:gd name="connsiteX63" fmla="*/ 5953814 w 6244272"/>
              <a:gd name="connsiteY63" fmla="*/ 3393429 h 6858000"/>
              <a:gd name="connsiteX64" fmla="*/ 5785182 w 6244272"/>
              <a:gd name="connsiteY64" fmla="*/ 3539269 h 6858000"/>
              <a:gd name="connsiteX65" fmla="*/ 5724125 w 6244272"/>
              <a:gd name="connsiteY65" fmla="*/ 3827390 h 6858000"/>
              <a:gd name="connsiteX66" fmla="*/ 5753200 w 6244272"/>
              <a:gd name="connsiteY66" fmla="*/ 4090612 h 6858000"/>
              <a:gd name="connsiteX67" fmla="*/ 5825886 w 6244272"/>
              <a:gd name="connsiteY67" fmla="*/ 4172424 h 6858000"/>
              <a:gd name="connsiteX68" fmla="*/ 5930554 w 6244272"/>
              <a:gd name="connsiteY68" fmla="*/ 4321821 h 6858000"/>
              <a:gd name="connsiteX69" fmla="*/ 5994519 w 6244272"/>
              <a:gd name="connsiteY69" fmla="*/ 4414305 h 6858000"/>
              <a:gd name="connsiteX70" fmla="*/ 6218393 w 6244272"/>
              <a:gd name="connsiteY70" fmla="*/ 4378734 h 6858000"/>
              <a:gd name="connsiteX71" fmla="*/ 5918925 w 6244272"/>
              <a:gd name="connsiteY71" fmla="*/ 4613499 h 6858000"/>
              <a:gd name="connsiteX72" fmla="*/ 6160243 w 6244272"/>
              <a:gd name="connsiteY72" fmla="*/ 4585042 h 6858000"/>
              <a:gd name="connsiteX73" fmla="*/ 6238745 w 6244272"/>
              <a:gd name="connsiteY73" fmla="*/ 4602828 h 6858000"/>
              <a:gd name="connsiteX74" fmla="*/ 6195133 w 6244272"/>
              <a:gd name="connsiteY74" fmla="*/ 4677526 h 6858000"/>
              <a:gd name="connsiteX75" fmla="*/ 6017778 w 6244272"/>
              <a:gd name="connsiteY75" fmla="*/ 4805580 h 6858000"/>
              <a:gd name="connsiteX76" fmla="*/ 5651439 w 6244272"/>
              <a:gd name="connsiteY76" fmla="*/ 5154171 h 6858000"/>
              <a:gd name="connsiteX77" fmla="*/ 6006149 w 6244272"/>
              <a:gd name="connsiteY77" fmla="*/ 4994104 h 6858000"/>
              <a:gd name="connsiteX78" fmla="*/ 5633994 w 6244272"/>
              <a:gd name="connsiteY78" fmla="*/ 5353367 h 6858000"/>
              <a:gd name="connsiteX79" fmla="*/ 5552586 w 6244272"/>
              <a:gd name="connsiteY79" fmla="*/ 5474306 h 6858000"/>
              <a:gd name="connsiteX80" fmla="*/ 5383953 w 6244272"/>
              <a:gd name="connsiteY80" fmla="*/ 5769542 h 6858000"/>
              <a:gd name="connsiteX81" fmla="*/ 5392675 w 6244272"/>
              <a:gd name="connsiteY81" fmla="*/ 5801555 h 6858000"/>
              <a:gd name="connsiteX82" fmla="*/ 5584568 w 6244272"/>
              <a:gd name="connsiteY82" fmla="*/ 5755314 h 6858000"/>
              <a:gd name="connsiteX83" fmla="*/ 5334526 w 6244272"/>
              <a:gd name="connsiteY83" fmla="*/ 6004307 h 6858000"/>
              <a:gd name="connsiteX84" fmla="*/ 5075763 w 6244272"/>
              <a:gd name="connsiteY84" fmla="*/ 6196388 h 6858000"/>
              <a:gd name="connsiteX85" fmla="*/ 5258933 w 6244272"/>
              <a:gd name="connsiteY85" fmla="*/ 6167932 h 6858000"/>
              <a:gd name="connsiteX86" fmla="*/ 5511881 w 6244272"/>
              <a:gd name="connsiteY86" fmla="*/ 6057663 h 6858000"/>
              <a:gd name="connsiteX87" fmla="*/ 5599105 w 6244272"/>
              <a:gd name="connsiteY87" fmla="*/ 6100347 h 6858000"/>
              <a:gd name="connsiteX88" fmla="*/ 5360693 w 6244272"/>
              <a:gd name="connsiteY88" fmla="*/ 6281757 h 6858000"/>
              <a:gd name="connsiteX89" fmla="*/ 5224043 w 6244272"/>
              <a:gd name="connsiteY89" fmla="*/ 6367127 h 6858000"/>
              <a:gd name="connsiteX90" fmla="*/ 5168801 w 6244272"/>
              <a:gd name="connsiteY90" fmla="*/ 6431153 h 6858000"/>
              <a:gd name="connsiteX91" fmla="*/ 5011799 w 6244272"/>
              <a:gd name="connsiteY91" fmla="*/ 6658805 h 6858000"/>
              <a:gd name="connsiteX92" fmla="*/ 4651275 w 6244272"/>
              <a:gd name="connsiteY92" fmla="*/ 6858000 h 6858000"/>
              <a:gd name="connsiteX93" fmla="*/ 1823619 w 6244272"/>
              <a:gd name="connsiteY93" fmla="*/ 6858000 h 6858000"/>
              <a:gd name="connsiteX94" fmla="*/ 947849 w 6244272"/>
              <a:gd name="connsiteY94" fmla="*/ 6858000 h 6858000"/>
              <a:gd name="connsiteX95" fmla="*/ 732568 w 6244272"/>
              <a:gd name="connsiteY95" fmla="*/ 6858000 h 6858000"/>
              <a:gd name="connsiteX96" fmla="*/ 0 w 6244272"/>
              <a:gd name="connsiteY9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244272" h="6858000">
                <a:moveTo>
                  <a:pt x="0" y="0"/>
                </a:moveTo>
                <a:lnTo>
                  <a:pt x="732568" y="0"/>
                </a:lnTo>
                <a:lnTo>
                  <a:pt x="947849" y="0"/>
                </a:lnTo>
                <a:lnTo>
                  <a:pt x="1823619" y="0"/>
                </a:lnTo>
                <a:lnTo>
                  <a:pt x="5235673" y="0"/>
                </a:lnTo>
                <a:cubicBezTo>
                  <a:pt x="5133912" y="35571"/>
                  <a:pt x="5035058" y="78255"/>
                  <a:pt x="4933297" y="110269"/>
                </a:cubicBezTo>
                <a:cubicBezTo>
                  <a:pt x="4947835" y="145839"/>
                  <a:pt x="4962372" y="138725"/>
                  <a:pt x="4976910" y="135168"/>
                </a:cubicBezTo>
                <a:cubicBezTo>
                  <a:pt x="5064133" y="120941"/>
                  <a:pt x="5154264" y="110269"/>
                  <a:pt x="5238580" y="71141"/>
                </a:cubicBezTo>
                <a:cubicBezTo>
                  <a:pt x="5258933" y="64027"/>
                  <a:pt x="5282192" y="64027"/>
                  <a:pt x="5290914" y="88927"/>
                </a:cubicBezTo>
                <a:cubicBezTo>
                  <a:pt x="5305452" y="124497"/>
                  <a:pt x="5285100" y="145839"/>
                  <a:pt x="5264747" y="163625"/>
                </a:cubicBezTo>
                <a:cubicBezTo>
                  <a:pt x="5229858" y="195638"/>
                  <a:pt x="5189154" y="188525"/>
                  <a:pt x="5151357" y="192082"/>
                </a:cubicBezTo>
                <a:cubicBezTo>
                  <a:pt x="5046689" y="209867"/>
                  <a:pt x="4997261" y="259665"/>
                  <a:pt x="4974002" y="373491"/>
                </a:cubicBezTo>
                <a:cubicBezTo>
                  <a:pt x="5064133" y="327250"/>
                  <a:pt x="5154264" y="384162"/>
                  <a:pt x="5241488" y="352148"/>
                </a:cubicBezTo>
                <a:cubicBezTo>
                  <a:pt x="5264747" y="345034"/>
                  <a:pt x="5299637" y="355706"/>
                  <a:pt x="5288007" y="394834"/>
                </a:cubicBezTo>
                <a:cubicBezTo>
                  <a:pt x="5276378" y="430405"/>
                  <a:pt x="5238580" y="458860"/>
                  <a:pt x="5305452" y="451747"/>
                </a:cubicBezTo>
                <a:cubicBezTo>
                  <a:pt x="5354879" y="448189"/>
                  <a:pt x="5369416" y="405504"/>
                  <a:pt x="5383953" y="359262"/>
                </a:cubicBezTo>
                <a:cubicBezTo>
                  <a:pt x="5395583" y="334364"/>
                  <a:pt x="5427565" y="320135"/>
                  <a:pt x="5450825" y="334364"/>
                </a:cubicBezTo>
                <a:cubicBezTo>
                  <a:pt x="5479899" y="348592"/>
                  <a:pt x="5471177" y="387720"/>
                  <a:pt x="5471177" y="416176"/>
                </a:cubicBezTo>
                <a:cubicBezTo>
                  <a:pt x="5474085" y="469532"/>
                  <a:pt x="5450825" y="494431"/>
                  <a:pt x="5410121" y="505101"/>
                </a:cubicBezTo>
                <a:cubicBezTo>
                  <a:pt x="5360693" y="519330"/>
                  <a:pt x="5311267" y="537116"/>
                  <a:pt x="5247303" y="558458"/>
                </a:cubicBezTo>
                <a:cubicBezTo>
                  <a:pt x="5317082" y="594028"/>
                  <a:pt x="5369416" y="586915"/>
                  <a:pt x="5421750" y="558458"/>
                </a:cubicBezTo>
                <a:cubicBezTo>
                  <a:pt x="5485714" y="526444"/>
                  <a:pt x="5570030" y="483759"/>
                  <a:pt x="5622364" y="522887"/>
                </a:cubicBezTo>
                <a:cubicBezTo>
                  <a:pt x="5700865" y="579800"/>
                  <a:pt x="5764829" y="544229"/>
                  <a:pt x="5834608" y="533558"/>
                </a:cubicBezTo>
                <a:cubicBezTo>
                  <a:pt x="5979982" y="512216"/>
                  <a:pt x="5889850" y="480203"/>
                  <a:pt x="6035223" y="462417"/>
                </a:cubicBezTo>
                <a:cubicBezTo>
                  <a:pt x="6093372" y="455303"/>
                  <a:pt x="6154429" y="426847"/>
                  <a:pt x="6238745" y="465975"/>
                </a:cubicBezTo>
                <a:cubicBezTo>
                  <a:pt x="5857868" y="672284"/>
                  <a:pt x="5677606" y="658055"/>
                  <a:pt x="5337434" y="910606"/>
                </a:cubicBezTo>
                <a:cubicBezTo>
                  <a:pt x="5351971" y="935506"/>
                  <a:pt x="5366508" y="924835"/>
                  <a:pt x="5381046" y="921277"/>
                </a:cubicBezTo>
                <a:cubicBezTo>
                  <a:pt x="5404305" y="917720"/>
                  <a:pt x="5433380" y="903491"/>
                  <a:pt x="5439195" y="949734"/>
                </a:cubicBezTo>
                <a:cubicBezTo>
                  <a:pt x="5442103" y="985305"/>
                  <a:pt x="5424657" y="1003089"/>
                  <a:pt x="5395583" y="1006647"/>
                </a:cubicBezTo>
                <a:cubicBezTo>
                  <a:pt x="5311267" y="1020875"/>
                  <a:pt x="5235673" y="1070674"/>
                  <a:pt x="5160079" y="1113358"/>
                </a:cubicBezTo>
                <a:cubicBezTo>
                  <a:pt x="5125190" y="1131144"/>
                  <a:pt x="5087393" y="1156043"/>
                  <a:pt x="5101930" y="1220069"/>
                </a:cubicBezTo>
                <a:cubicBezTo>
                  <a:pt x="5131004" y="1237855"/>
                  <a:pt x="5151357" y="1212955"/>
                  <a:pt x="5174617" y="1209399"/>
                </a:cubicBezTo>
                <a:cubicBezTo>
                  <a:pt x="5197876" y="1205842"/>
                  <a:pt x="5253118" y="1220069"/>
                  <a:pt x="5238580" y="1230741"/>
                </a:cubicBezTo>
                <a:cubicBezTo>
                  <a:pt x="5171709" y="1269868"/>
                  <a:pt x="5293822" y="1365909"/>
                  <a:pt x="5212414" y="1365909"/>
                </a:cubicBezTo>
                <a:cubicBezTo>
                  <a:pt x="5078671" y="1365909"/>
                  <a:pt x="5005984" y="1536647"/>
                  <a:pt x="4878056" y="1540204"/>
                </a:cubicBezTo>
                <a:cubicBezTo>
                  <a:pt x="4857704" y="1540204"/>
                  <a:pt x="4848982" y="1572219"/>
                  <a:pt x="4848982" y="1597117"/>
                </a:cubicBezTo>
                <a:cubicBezTo>
                  <a:pt x="4848982" y="1629132"/>
                  <a:pt x="4869333" y="1632688"/>
                  <a:pt x="4889686" y="1636245"/>
                </a:cubicBezTo>
                <a:cubicBezTo>
                  <a:pt x="4921668" y="1639802"/>
                  <a:pt x="4956557" y="1597117"/>
                  <a:pt x="4997261" y="1657587"/>
                </a:cubicBezTo>
                <a:cubicBezTo>
                  <a:pt x="4921668" y="1693158"/>
                  <a:pt x="4843167" y="1728729"/>
                  <a:pt x="4846074" y="1849668"/>
                </a:cubicBezTo>
                <a:cubicBezTo>
                  <a:pt x="4846074" y="1881683"/>
                  <a:pt x="4814092" y="1895910"/>
                  <a:pt x="4790832" y="1903025"/>
                </a:cubicBezTo>
                <a:cubicBezTo>
                  <a:pt x="4750128" y="1917252"/>
                  <a:pt x="4718146" y="1938595"/>
                  <a:pt x="4694886" y="1984836"/>
                </a:cubicBezTo>
                <a:cubicBezTo>
                  <a:pt x="4694886" y="1995507"/>
                  <a:pt x="4694886" y="2002622"/>
                  <a:pt x="4694886" y="2013292"/>
                </a:cubicBezTo>
                <a:cubicBezTo>
                  <a:pt x="4700701" y="2123562"/>
                  <a:pt x="4758850" y="2120004"/>
                  <a:pt x="4822814" y="2102219"/>
                </a:cubicBezTo>
                <a:cubicBezTo>
                  <a:pt x="4898408" y="2080877"/>
                  <a:pt x="4974002" y="2038192"/>
                  <a:pt x="5055411" y="2077320"/>
                </a:cubicBezTo>
                <a:cubicBezTo>
                  <a:pt x="4942020" y="2130676"/>
                  <a:pt x="4817000" y="2134233"/>
                  <a:pt x="4712331" y="2208931"/>
                </a:cubicBezTo>
                <a:cubicBezTo>
                  <a:pt x="5101930" y="2223159"/>
                  <a:pt x="5445010" y="1984836"/>
                  <a:pt x="5822979" y="1892353"/>
                </a:cubicBezTo>
                <a:cubicBezTo>
                  <a:pt x="5811349" y="1952823"/>
                  <a:pt x="5779367" y="1967051"/>
                  <a:pt x="5753200" y="1974165"/>
                </a:cubicBezTo>
                <a:cubicBezTo>
                  <a:pt x="5613642" y="2020407"/>
                  <a:pt x="5491529" y="2112891"/>
                  <a:pt x="5363601" y="2191146"/>
                </a:cubicBezTo>
                <a:cubicBezTo>
                  <a:pt x="5311267" y="2223159"/>
                  <a:pt x="5273470" y="2258731"/>
                  <a:pt x="5253118" y="2326314"/>
                </a:cubicBezTo>
                <a:cubicBezTo>
                  <a:pt x="5235673" y="2390340"/>
                  <a:pt x="5200783" y="2418796"/>
                  <a:pt x="5136819" y="2401012"/>
                </a:cubicBezTo>
                <a:cubicBezTo>
                  <a:pt x="5084485" y="2386784"/>
                  <a:pt x="5029243" y="2393898"/>
                  <a:pt x="4974002" y="2401012"/>
                </a:cubicBezTo>
                <a:cubicBezTo>
                  <a:pt x="4912946" y="2408126"/>
                  <a:pt x="4843167" y="2479267"/>
                  <a:pt x="4857704" y="2518395"/>
                </a:cubicBezTo>
                <a:cubicBezTo>
                  <a:pt x="4886778" y="2582422"/>
                  <a:pt x="4936205" y="2550408"/>
                  <a:pt x="4976910" y="2543294"/>
                </a:cubicBezTo>
                <a:cubicBezTo>
                  <a:pt x="5026336" y="2536181"/>
                  <a:pt x="5116467" y="2518395"/>
                  <a:pt x="5116467" y="2525509"/>
                </a:cubicBezTo>
                <a:cubicBezTo>
                  <a:pt x="5148450" y="2685576"/>
                  <a:pt x="5221136" y="2564636"/>
                  <a:pt x="5273470" y="2564636"/>
                </a:cubicBezTo>
                <a:cubicBezTo>
                  <a:pt x="5322897" y="2564636"/>
                  <a:pt x="5372323" y="2546851"/>
                  <a:pt x="5418843" y="2532623"/>
                </a:cubicBezTo>
                <a:cubicBezTo>
                  <a:pt x="5479899" y="2514837"/>
                  <a:pt x="5535140" y="2546851"/>
                  <a:pt x="5593290" y="2553965"/>
                </a:cubicBezTo>
                <a:cubicBezTo>
                  <a:pt x="5645624" y="2561080"/>
                  <a:pt x="5616550" y="2653563"/>
                  <a:pt x="5648532" y="2692689"/>
                </a:cubicBezTo>
                <a:cubicBezTo>
                  <a:pt x="5654346" y="2703362"/>
                  <a:pt x="5660161" y="2703362"/>
                  <a:pt x="5665976" y="2703362"/>
                </a:cubicBezTo>
                <a:cubicBezTo>
                  <a:pt x="5683421" y="2980812"/>
                  <a:pt x="5988704" y="2913227"/>
                  <a:pt x="5988704" y="2923898"/>
                </a:cubicBezTo>
                <a:cubicBezTo>
                  <a:pt x="6014871" y="2941684"/>
                  <a:pt x="6046853" y="2899000"/>
                  <a:pt x="6078835" y="2941684"/>
                </a:cubicBezTo>
                <a:cubicBezTo>
                  <a:pt x="5942185" y="3137322"/>
                  <a:pt x="5732847" y="3183563"/>
                  <a:pt x="5546771" y="3329402"/>
                </a:cubicBezTo>
                <a:cubicBezTo>
                  <a:pt x="5700865" y="3379202"/>
                  <a:pt x="5790997" y="3208463"/>
                  <a:pt x="5904388" y="3229805"/>
                </a:cubicBezTo>
                <a:cubicBezTo>
                  <a:pt x="5959629" y="3283162"/>
                  <a:pt x="5793904" y="3368530"/>
                  <a:pt x="5953814" y="3393429"/>
                </a:cubicBezTo>
                <a:cubicBezTo>
                  <a:pt x="5884036" y="3439672"/>
                  <a:pt x="5834608" y="3485914"/>
                  <a:pt x="5785182" y="3539269"/>
                </a:cubicBezTo>
                <a:cubicBezTo>
                  <a:pt x="5700865" y="3635309"/>
                  <a:pt x="5683421" y="3699337"/>
                  <a:pt x="5724125" y="3827390"/>
                </a:cubicBezTo>
                <a:cubicBezTo>
                  <a:pt x="5750293" y="3912759"/>
                  <a:pt x="5788089" y="3991015"/>
                  <a:pt x="5753200" y="4090612"/>
                </a:cubicBezTo>
                <a:cubicBezTo>
                  <a:pt x="5729940" y="4158196"/>
                  <a:pt x="5738663" y="4204438"/>
                  <a:pt x="5825886" y="4172424"/>
                </a:cubicBezTo>
                <a:cubicBezTo>
                  <a:pt x="5918925" y="4140411"/>
                  <a:pt x="5953814" y="4200882"/>
                  <a:pt x="5930554" y="4321821"/>
                </a:cubicBezTo>
                <a:cubicBezTo>
                  <a:pt x="5916018" y="4400076"/>
                  <a:pt x="5930554" y="4424975"/>
                  <a:pt x="5994519" y="4414305"/>
                </a:cubicBezTo>
                <a:cubicBezTo>
                  <a:pt x="6064297" y="4403633"/>
                  <a:pt x="6131169" y="4353835"/>
                  <a:pt x="6218393" y="4378734"/>
                </a:cubicBezTo>
                <a:cubicBezTo>
                  <a:pt x="6148614" y="4521016"/>
                  <a:pt x="6000333" y="4478331"/>
                  <a:pt x="5918925" y="4613499"/>
                </a:cubicBezTo>
                <a:cubicBezTo>
                  <a:pt x="6014871" y="4613499"/>
                  <a:pt x="6090465" y="4613499"/>
                  <a:pt x="6160243" y="4585042"/>
                </a:cubicBezTo>
                <a:cubicBezTo>
                  <a:pt x="6189318" y="4574373"/>
                  <a:pt x="6221300" y="4560144"/>
                  <a:pt x="6238745" y="4602828"/>
                </a:cubicBezTo>
                <a:cubicBezTo>
                  <a:pt x="6259098" y="4652628"/>
                  <a:pt x="6218393" y="4670412"/>
                  <a:pt x="6195133" y="4677526"/>
                </a:cubicBezTo>
                <a:cubicBezTo>
                  <a:pt x="6128261" y="4702425"/>
                  <a:pt x="6075928" y="4759339"/>
                  <a:pt x="6017778" y="4805580"/>
                </a:cubicBezTo>
                <a:cubicBezTo>
                  <a:pt x="5892758" y="4905177"/>
                  <a:pt x="5756107" y="4990547"/>
                  <a:pt x="5651439" y="5154171"/>
                </a:cubicBezTo>
                <a:cubicBezTo>
                  <a:pt x="5782275" y="5111487"/>
                  <a:pt x="5881128" y="5011889"/>
                  <a:pt x="6006149" y="4994104"/>
                </a:cubicBezTo>
                <a:cubicBezTo>
                  <a:pt x="5898572" y="5143500"/>
                  <a:pt x="5761922" y="5243097"/>
                  <a:pt x="5633994" y="5353367"/>
                </a:cubicBezTo>
                <a:cubicBezTo>
                  <a:pt x="5596197" y="5385379"/>
                  <a:pt x="5558400" y="5406721"/>
                  <a:pt x="5552586" y="5474306"/>
                </a:cubicBezTo>
                <a:cubicBezTo>
                  <a:pt x="5535140" y="5605917"/>
                  <a:pt x="5488622" y="5712629"/>
                  <a:pt x="5383953" y="5769542"/>
                </a:cubicBezTo>
                <a:cubicBezTo>
                  <a:pt x="5383953" y="5769542"/>
                  <a:pt x="5389768" y="5790884"/>
                  <a:pt x="5392675" y="5801555"/>
                </a:cubicBezTo>
                <a:cubicBezTo>
                  <a:pt x="5456640" y="5805112"/>
                  <a:pt x="5506066" y="5726858"/>
                  <a:pt x="5584568" y="5755314"/>
                </a:cubicBezTo>
                <a:cubicBezTo>
                  <a:pt x="5506066" y="5862025"/>
                  <a:pt x="5442103" y="5954508"/>
                  <a:pt x="5334526" y="6004307"/>
                </a:cubicBezTo>
                <a:cubicBezTo>
                  <a:pt x="5247303" y="6043434"/>
                  <a:pt x="5139727" y="6068335"/>
                  <a:pt x="5075763" y="6196388"/>
                </a:cubicBezTo>
                <a:cubicBezTo>
                  <a:pt x="5148450" y="6221287"/>
                  <a:pt x="5203691" y="6189274"/>
                  <a:pt x="5258933" y="6167932"/>
                </a:cubicBezTo>
                <a:cubicBezTo>
                  <a:pt x="5343249" y="6132361"/>
                  <a:pt x="5427565" y="6093234"/>
                  <a:pt x="5511881" y="6057663"/>
                </a:cubicBezTo>
                <a:cubicBezTo>
                  <a:pt x="5543864" y="6043434"/>
                  <a:pt x="5578753" y="6036320"/>
                  <a:pt x="5599105" y="6100347"/>
                </a:cubicBezTo>
                <a:cubicBezTo>
                  <a:pt x="5491529" y="6114575"/>
                  <a:pt x="5427565" y="6199945"/>
                  <a:pt x="5360693" y="6281757"/>
                </a:cubicBezTo>
                <a:cubicBezTo>
                  <a:pt x="5322897" y="6327999"/>
                  <a:pt x="5290914" y="6388469"/>
                  <a:pt x="5224043" y="6367127"/>
                </a:cubicBezTo>
                <a:cubicBezTo>
                  <a:pt x="5189154" y="6356456"/>
                  <a:pt x="5165894" y="6388469"/>
                  <a:pt x="5168801" y="6431153"/>
                </a:cubicBezTo>
                <a:cubicBezTo>
                  <a:pt x="5183339" y="6580550"/>
                  <a:pt x="5099022" y="6630349"/>
                  <a:pt x="5011799" y="6658805"/>
                </a:cubicBezTo>
                <a:cubicBezTo>
                  <a:pt x="4883871" y="6701489"/>
                  <a:pt x="4770480" y="6786859"/>
                  <a:pt x="4651275" y="6858000"/>
                </a:cubicBezTo>
                <a:lnTo>
                  <a:pt x="1823619" y="6858000"/>
                </a:lnTo>
                <a:lnTo>
                  <a:pt x="947849" y="6858000"/>
                </a:lnTo>
                <a:lnTo>
                  <a:pt x="732568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3B5304ED-A5FB-42C8-8958-3C6A301B69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09600"/>
            <a:ext cx="3992700" cy="38771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n-US"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STUDENTS WITH SPECIAL EDUCATIONAL NEEDS AT THE UNIVERSITY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304504A-15E6-4A22-A23A-51F37D7F96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4638783"/>
            <a:ext cx="4007449" cy="1343972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TRANSPORTATION, LIBRARY,  SPACIAL ORIENTATION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66A7A393-3087-4F3C-9C60-40427B3F106D}"/>
              </a:ext>
            </a:extLst>
          </p:cNvPr>
          <p:cNvSpPr txBox="1"/>
          <p:nvPr/>
        </p:nvSpPr>
        <p:spPr>
          <a:xfrm>
            <a:off x="841247" y="5450102"/>
            <a:ext cx="253332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pl-PL" dirty="0"/>
              <a:t>Prof. Małgorzata Żytko</a:t>
            </a:r>
            <a:endParaRPr lang="pl-PL"/>
          </a:p>
          <a:p>
            <a:pPr>
              <a:spcAft>
                <a:spcPts val="600"/>
              </a:spcAft>
            </a:pPr>
            <a:r>
              <a:rPr lang="pl-PL" dirty="0"/>
              <a:t>University of </a:t>
            </a:r>
            <a:r>
              <a:rPr lang="pl-PL" dirty="0" err="1"/>
              <a:t>Warsaw</a:t>
            </a:r>
            <a:endParaRPr lang="pl-PL"/>
          </a:p>
          <a:p>
            <a:pPr>
              <a:spcAft>
                <a:spcPts val="600"/>
              </a:spcAft>
            </a:pPr>
            <a:r>
              <a:rPr lang="pl-PL" dirty="0" err="1"/>
              <a:t>Faculty</a:t>
            </a:r>
            <a:r>
              <a:rPr lang="pl-PL" dirty="0"/>
              <a:t> of </a:t>
            </a:r>
            <a:r>
              <a:rPr lang="pl-PL" dirty="0" err="1"/>
              <a:t>Education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2530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A8908DB7-C3A6-4FCB-9820-CEE02B398C4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55F4EDE9-F23F-461F-91DF-C4F98F01F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823"/>
            <a:ext cx="3419856" cy="5583148"/>
          </a:xfrm>
        </p:spPr>
        <p:txBody>
          <a:bodyPr anchor="ctr">
            <a:normAutofit/>
          </a:bodyPr>
          <a:lstStyle/>
          <a:p>
            <a:r>
              <a:rPr lang="pl-PL" sz="5000" b="1" dirty="0">
                <a:solidFill>
                  <a:schemeClr val="accent1"/>
                </a:solidFill>
              </a:rPr>
              <a:t>ELECTRONIC MAGNIFIER</a:t>
            </a:r>
            <a:endParaRPr lang="en-GB" sz="5000" b="1" dirty="0">
              <a:solidFill>
                <a:schemeClr val="accent1"/>
              </a:solidFill>
            </a:endParaRPr>
          </a:p>
        </p:txBody>
      </p:sp>
      <p:sp>
        <p:nvSpPr>
          <p:cNvPr id="19" name="sketch line">
            <a:extLst>
              <a:ext uri="{FF2B5EF4-FFF2-40B4-BE49-F238E27FC236}">
                <a16:creationId xmlns:a16="http://schemas.microsoft.com/office/drawing/2014/main" id="{535742DD-1B16-4E9D-B715-0D74B4574A6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267200" y="630936"/>
            <a:ext cx="18288" cy="5590381"/>
          </a:xfrm>
          <a:custGeom>
            <a:avLst/>
            <a:gdLst>
              <a:gd name="connsiteX0" fmla="*/ 0 w 18288"/>
              <a:gd name="connsiteY0" fmla="*/ 0 h 5590381"/>
              <a:gd name="connsiteX1" fmla="*/ 18288 w 18288"/>
              <a:gd name="connsiteY1" fmla="*/ 0 h 5590381"/>
              <a:gd name="connsiteX2" fmla="*/ 18288 w 18288"/>
              <a:gd name="connsiteY2" fmla="*/ 754701 h 5590381"/>
              <a:gd name="connsiteX3" fmla="*/ 18288 w 18288"/>
              <a:gd name="connsiteY3" fmla="*/ 1565307 h 5590381"/>
              <a:gd name="connsiteX4" fmla="*/ 18288 w 18288"/>
              <a:gd name="connsiteY4" fmla="*/ 2152297 h 5590381"/>
              <a:gd name="connsiteX5" fmla="*/ 18288 w 18288"/>
              <a:gd name="connsiteY5" fmla="*/ 2906998 h 5590381"/>
              <a:gd name="connsiteX6" fmla="*/ 18288 w 18288"/>
              <a:gd name="connsiteY6" fmla="*/ 3549892 h 5590381"/>
              <a:gd name="connsiteX7" fmla="*/ 18288 w 18288"/>
              <a:gd name="connsiteY7" fmla="*/ 4080978 h 5590381"/>
              <a:gd name="connsiteX8" fmla="*/ 18288 w 18288"/>
              <a:gd name="connsiteY8" fmla="*/ 4835680 h 5590381"/>
              <a:gd name="connsiteX9" fmla="*/ 18288 w 18288"/>
              <a:gd name="connsiteY9" fmla="*/ 5590381 h 5590381"/>
              <a:gd name="connsiteX10" fmla="*/ 0 w 18288"/>
              <a:gd name="connsiteY10" fmla="*/ 5590381 h 5590381"/>
              <a:gd name="connsiteX11" fmla="*/ 0 w 18288"/>
              <a:gd name="connsiteY11" fmla="*/ 4835680 h 5590381"/>
              <a:gd name="connsiteX12" fmla="*/ 0 w 18288"/>
              <a:gd name="connsiteY12" fmla="*/ 4304593 h 5590381"/>
              <a:gd name="connsiteX13" fmla="*/ 0 w 18288"/>
              <a:gd name="connsiteY13" fmla="*/ 3773507 h 5590381"/>
              <a:gd name="connsiteX14" fmla="*/ 0 w 18288"/>
              <a:gd name="connsiteY14" fmla="*/ 3186517 h 5590381"/>
              <a:gd name="connsiteX15" fmla="*/ 0 w 18288"/>
              <a:gd name="connsiteY15" fmla="*/ 2487720 h 5590381"/>
              <a:gd name="connsiteX16" fmla="*/ 0 w 18288"/>
              <a:gd name="connsiteY16" fmla="*/ 1956633 h 5590381"/>
              <a:gd name="connsiteX17" fmla="*/ 0 w 18288"/>
              <a:gd name="connsiteY17" fmla="*/ 1425547 h 5590381"/>
              <a:gd name="connsiteX18" fmla="*/ 0 w 18288"/>
              <a:gd name="connsiteY18" fmla="*/ 614942 h 5590381"/>
              <a:gd name="connsiteX19" fmla="*/ 0 w 18288"/>
              <a:gd name="connsiteY19" fmla="*/ 0 h 559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288" h="5590381" fill="none" extrusionOk="0">
                <a:moveTo>
                  <a:pt x="0" y="0"/>
                </a:moveTo>
                <a:cubicBezTo>
                  <a:pt x="7726" y="-435"/>
                  <a:pt x="14198" y="437"/>
                  <a:pt x="18288" y="0"/>
                </a:cubicBezTo>
                <a:cubicBezTo>
                  <a:pt x="-5226" y="225076"/>
                  <a:pt x="46275" y="562283"/>
                  <a:pt x="18288" y="754701"/>
                </a:cubicBezTo>
                <a:cubicBezTo>
                  <a:pt x="-9699" y="947119"/>
                  <a:pt x="30081" y="1239251"/>
                  <a:pt x="18288" y="1565307"/>
                </a:cubicBezTo>
                <a:cubicBezTo>
                  <a:pt x="6495" y="1891363"/>
                  <a:pt x="7160" y="1999140"/>
                  <a:pt x="18288" y="2152297"/>
                </a:cubicBezTo>
                <a:cubicBezTo>
                  <a:pt x="29417" y="2305454"/>
                  <a:pt x="28705" y="2598333"/>
                  <a:pt x="18288" y="2906998"/>
                </a:cubicBezTo>
                <a:cubicBezTo>
                  <a:pt x="7871" y="3215663"/>
                  <a:pt x="35263" y="3327412"/>
                  <a:pt x="18288" y="3549892"/>
                </a:cubicBezTo>
                <a:cubicBezTo>
                  <a:pt x="1313" y="3772372"/>
                  <a:pt x="38561" y="3843836"/>
                  <a:pt x="18288" y="4080978"/>
                </a:cubicBezTo>
                <a:cubicBezTo>
                  <a:pt x="-1985" y="4318120"/>
                  <a:pt x="-3806" y="4511166"/>
                  <a:pt x="18288" y="4835680"/>
                </a:cubicBezTo>
                <a:cubicBezTo>
                  <a:pt x="40382" y="5160194"/>
                  <a:pt x="-13070" y="5401748"/>
                  <a:pt x="18288" y="5590381"/>
                </a:cubicBezTo>
                <a:cubicBezTo>
                  <a:pt x="12010" y="5589863"/>
                  <a:pt x="6799" y="5589982"/>
                  <a:pt x="0" y="5590381"/>
                </a:cubicBezTo>
                <a:cubicBezTo>
                  <a:pt x="-6480" y="5250523"/>
                  <a:pt x="-32148" y="5052531"/>
                  <a:pt x="0" y="4835680"/>
                </a:cubicBezTo>
                <a:cubicBezTo>
                  <a:pt x="32148" y="4618829"/>
                  <a:pt x="5352" y="4496374"/>
                  <a:pt x="0" y="4304593"/>
                </a:cubicBezTo>
                <a:cubicBezTo>
                  <a:pt x="-5352" y="4112812"/>
                  <a:pt x="9645" y="3919423"/>
                  <a:pt x="0" y="3773507"/>
                </a:cubicBezTo>
                <a:cubicBezTo>
                  <a:pt x="-9645" y="3627591"/>
                  <a:pt x="-10654" y="3330687"/>
                  <a:pt x="0" y="3186517"/>
                </a:cubicBezTo>
                <a:cubicBezTo>
                  <a:pt x="10654" y="3042347"/>
                  <a:pt x="18181" y="2635923"/>
                  <a:pt x="0" y="2487720"/>
                </a:cubicBezTo>
                <a:cubicBezTo>
                  <a:pt x="-18181" y="2339517"/>
                  <a:pt x="-7947" y="2113537"/>
                  <a:pt x="0" y="1956633"/>
                </a:cubicBezTo>
                <a:cubicBezTo>
                  <a:pt x="7947" y="1799729"/>
                  <a:pt x="-15145" y="1657735"/>
                  <a:pt x="0" y="1425547"/>
                </a:cubicBezTo>
                <a:cubicBezTo>
                  <a:pt x="15145" y="1193359"/>
                  <a:pt x="-23832" y="948054"/>
                  <a:pt x="0" y="614942"/>
                </a:cubicBezTo>
                <a:cubicBezTo>
                  <a:pt x="23832" y="281831"/>
                  <a:pt x="2816" y="129878"/>
                  <a:pt x="0" y="0"/>
                </a:cubicBezTo>
                <a:close/>
              </a:path>
              <a:path w="18288" h="5590381" stroke="0" extrusionOk="0">
                <a:moveTo>
                  <a:pt x="0" y="0"/>
                </a:moveTo>
                <a:cubicBezTo>
                  <a:pt x="5871" y="848"/>
                  <a:pt x="11713" y="-200"/>
                  <a:pt x="18288" y="0"/>
                </a:cubicBezTo>
                <a:cubicBezTo>
                  <a:pt x="41141" y="165299"/>
                  <a:pt x="3613" y="427555"/>
                  <a:pt x="18288" y="698798"/>
                </a:cubicBezTo>
                <a:cubicBezTo>
                  <a:pt x="32963" y="970041"/>
                  <a:pt x="19680" y="1226199"/>
                  <a:pt x="18288" y="1397595"/>
                </a:cubicBezTo>
                <a:cubicBezTo>
                  <a:pt x="16896" y="1568991"/>
                  <a:pt x="38798" y="1794517"/>
                  <a:pt x="18288" y="2152297"/>
                </a:cubicBezTo>
                <a:cubicBezTo>
                  <a:pt x="-2222" y="2510077"/>
                  <a:pt x="40846" y="2594424"/>
                  <a:pt x="18288" y="2739287"/>
                </a:cubicBezTo>
                <a:cubicBezTo>
                  <a:pt x="-4270" y="2884150"/>
                  <a:pt x="27117" y="3129706"/>
                  <a:pt x="18288" y="3493988"/>
                </a:cubicBezTo>
                <a:cubicBezTo>
                  <a:pt x="9459" y="3858270"/>
                  <a:pt x="54201" y="4041447"/>
                  <a:pt x="18288" y="4304593"/>
                </a:cubicBezTo>
                <a:cubicBezTo>
                  <a:pt x="-17625" y="4567740"/>
                  <a:pt x="49627" y="5149125"/>
                  <a:pt x="18288" y="5590381"/>
                </a:cubicBezTo>
                <a:cubicBezTo>
                  <a:pt x="10860" y="5590744"/>
                  <a:pt x="7568" y="5590157"/>
                  <a:pt x="0" y="5590381"/>
                </a:cubicBezTo>
                <a:cubicBezTo>
                  <a:pt x="36767" y="5266821"/>
                  <a:pt x="-16223" y="5116146"/>
                  <a:pt x="0" y="4835680"/>
                </a:cubicBezTo>
                <a:cubicBezTo>
                  <a:pt x="16223" y="4555214"/>
                  <a:pt x="-16316" y="4356490"/>
                  <a:pt x="0" y="4136882"/>
                </a:cubicBezTo>
                <a:cubicBezTo>
                  <a:pt x="16316" y="3917274"/>
                  <a:pt x="8005" y="3773465"/>
                  <a:pt x="0" y="3549892"/>
                </a:cubicBezTo>
                <a:cubicBezTo>
                  <a:pt x="-8005" y="3326319"/>
                  <a:pt x="27623" y="3052456"/>
                  <a:pt x="0" y="2851094"/>
                </a:cubicBezTo>
                <a:cubicBezTo>
                  <a:pt x="-27623" y="2649732"/>
                  <a:pt x="5614" y="2455815"/>
                  <a:pt x="0" y="2264104"/>
                </a:cubicBezTo>
                <a:cubicBezTo>
                  <a:pt x="-5614" y="2072393"/>
                  <a:pt x="22598" y="1990723"/>
                  <a:pt x="0" y="1733018"/>
                </a:cubicBezTo>
                <a:cubicBezTo>
                  <a:pt x="-22598" y="1475313"/>
                  <a:pt x="-6965" y="1369123"/>
                  <a:pt x="0" y="1090124"/>
                </a:cubicBezTo>
                <a:cubicBezTo>
                  <a:pt x="6965" y="811125"/>
                  <a:pt x="-19273" y="50704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31140976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E646E660-3537-4720-BFE4-532E346BEAC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8"/>
          <a:stretch/>
        </p:blipFill>
        <p:spPr>
          <a:xfrm>
            <a:off x="4654296" y="630935"/>
            <a:ext cx="7607916" cy="5105835"/>
          </a:xfrm>
          <a:prstGeom prst="rect">
            <a:avLst/>
          </a:prstGeom>
        </p:spPr>
      </p:pic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0E63D26-6C27-4E92-B160-328AE8675B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6" y="4798577"/>
            <a:ext cx="6894576" cy="1428487"/>
          </a:xfrm>
        </p:spPr>
        <p:txBody>
          <a:bodyPr anchor="t">
            <a:normAutofit/>
          </a:bodyPr>
          <a:lstStyle/>
          <a:p>
            <a:endParaRPr lang="en-GB" sz="2200"/>
          </a:p>
        </p:txBody>
      </p:sp>
    </p:spTree>
    <p:extLst>
      <p:ext uri="{BB962C8B-B14F-4D97-AF65-F5344CB8AC3E}">
        <p14:creationId xmlns:p14="http://schemas.microsoft.com/office/powerpoint/2010/main" val="24903286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A84BC992-D699-4161-925E-B5C62BF64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 fontScale="90000"/>
          </a:bodyPr>
          <a:lstStyle/>
          <a:p>
            <a:r>
              <a:rPr lang="en-GB" sz="5400" b="1" dirty="0">
                <a:solidFill>
                  <a:schemeClr val="accent1"/>
                </a:solidFill>
              </a:rPr>
              <a:t>A SELF-SERVICE LENDING LIBRARY</a:t>
            </a:r>
          </a:p>
        </p:txBody>
      </p:sp>
      <p:sp>
        <p:nvSpPr>
          <p:cNvPr id="18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B22C659-304A-41EC-9518-06BD2F6874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endParaRPr lang="en-GB" sz="22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7BB59A5B-7FF8-4962-9A43-B3877254E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0760" y="640080"/>
            <a:ext cx="4603671" cy="5577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003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6658137-DCE8-4665-AE44-DF9C0F2D9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AC7F7DD-A933-4B60-92A4-5EADCE403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923E331-54CE-4145-A66F-1D24BDD95F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0" y="571500"/>
            <a:ext cx="85725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387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F9550C-1B44-48A9-84DB-A64BC1BE1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3667039" cy="550635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ACADEMIC DIGITAL LIBRARY (ABC) – University of Warsaw</a:t>
            </a:r>
          </a:p>
        </p:txBody>
      </p:sp>
      <p:sp>
        <p:nvSpPr>
          <p:cNvPr id="27" name="Rectangle 22">
            <a:extLst>
              <a:ext uri="{FF2B5EF4-FFF2-40B4-BE49-F238E27FC236}">
                <a16:creationId xmlns:a16="http://schemas.microsoft.com/office/drawing/2014/main" id="{577D1452-F0B7-431E-9A24-D3F7103D85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6" y="0"/>
            <a:ext cx="755294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0">
            <a:extLst>
              <a:ext uri="{FF2B5EF4-FFF2-40B4-BE49-F238E27FC236}">
                <a16:creationId xmlns:a16="http://schemas.microsoft.com/office/drawing/2014/main" id="{A660F4F9-5DF5-4F15-BE6A-CD8648BB114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8267" y="559407"/>
            <a:ext cx="6594522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pole tekstowe 4">
            <a:extLst>
              <a:ext uri="{FF2B5EF4-FFF2-40B4-BE49-F238E27FC236}">
                <a16:creationId xmlns:a16="http://schemas.microsoft.com/office/drawing/2014/main" id="{97047FBA-9827-4A9C-A7AA-137BEC3927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0581993"/>
              </p:ext>
            </p:extLst>
          </p:nvPr>
        </p:nvGraphicFramePr>
        <p:xfrm>
          <a:off x="5285232" y="722376"/>
          <a:ext cx="6263640" cy="5413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83818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0431CD-C73D-4726-B273-025E1FA164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l-PL" b="1" dirty="0">
                <a:solidFill>
                  <a:schemeClr val="accent1"/>
                </a:solidFill>
              </a:rPr>
              <a:t>SPATIAL ORIENTATION</a:t>
            </a:r>
            <a:endParaRPr lang="en-GB" b="1" dirty="0">
              <a:solidFill>
                <a:schemeClr val="accent1"/>
              </a:solidFill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0E496CF-6D33-4167-816F-31552CE9E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7F4680CD-FB31-4B64-8595-C87F1F22C2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971" y="1825625"/>
            <a:ext cx="4060288" cy="4243184"/>
          </a:xfrm>
          <a:prstGeom prst="rect">
            <a:avLst/>
          </a:prstGeom>
        </p:spPr>
      </p:pic>
      <p:sp>
        <p:nvSpPr>
          <p:cNvPr id="6" name="pole tekstowe 5">
            <a:extLst>
              <a:ext uri="{FF2B5EF4-FFF2-40B4-BE49-F238E27FC236}">
                <a16:creationId xmlns:a16="http://schemas.microsoft.com/office/drawing/2014/main" id="{4F2B5E2D-74B9-4D80-AD80-6A91EEA0DDC4}"/>
              </a:ext>
            </a:extLst>
          </p:cNvPr>
          <p:cNvSpPr txBox="1"/>
          <p:nvPr/>
        </p:nvSpPr>
        <p:spPr>
          <a:xfrm>
            <a:off x="5426570" y="2228671"/>
            <a:ext cx="6096000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pl-PL" sz="3200" dirty="0"/>
              <a:t> </a:t>
            </a:r>
            <a:r>
              <a:rPr lang="en-GB" sz="3200" dirty="0"/>
              <a:t>Students can benefit from training/lessons led by a spatial orientation instructor, </a:t>
            </a:r>
            <a:endParaRPr lang="pl-PL" sz="3200" dirty="0"/>
          </a:p>
          <a:p>
            <a:endParaRPr lang="en-GB" sz="3200" dirty="0"/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l-PL" sz="3200" dirty="0"/>
              <a:t> </a:t>
            </a:r>
            <a:r>
              <a:rPr lang="pl-PL" sz="3200" dirty="0" err="1"/>
              <a:t>Cooperation</a:t>
            </a:r>
            <a:r>
              <a:rPr lang="pl-PL" sz="3200" dirty="0"/>
              <a:t> with </a:t>
            </a:r>
            <a:r>
              <a:rPr lang="pl-PL" sz="3200" dirty="0" err="1"/>
              <a:t>Polish</a:t>
            </a:r>
            <a:r>
              <a:rPr lang="pl-PL" sz="3200" dirty="0"/>
              <a:t> </a:t>
            </a:r>
            <a:r>
              <a:rPr lang="pl-PL" sz="3200" dirty="0" err="1"/>
              <a:t>Association</a:t>
            </a:r>
            <a:r>
              <a:rPr lang="pl-PL" sz="3200" dirty="0"/>
              <a:t> of the Blind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5245754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8B591292-A610-480B-BA1D-2CBCEED93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548640"/>
            <a:ext cx="3600860" cy="5431536"/>
          </a:xfrm>
        </p:spPr>
        <p:txBody>
          <a:bodyPr>
            <a:normAutofit/>
          </a:bodyPr>
          <a:lstStyle/>
          <a:p>
            <a:r>
              <a:rPr lang="pl-PL" sz="5000" b="1" dirty="0"/>
              <a:t>SPATIAL ORIENTATION (University of Gdańsk) – </a:t>
            </a:r>
            <a:r>
              <a:rPr lang="pl-PL" sz="5000" b="1" dirty="0" err="1"/>
              <a:t>individual</a:t>
            </a:r>
            <a:r>
              <a:rPr lang="pl-PL" sz="5000" b="1" dirty="0"/>
              <a:t> </a:t>
            </a:r>
            <a:r>
              <a:rPr lang="pl-PL" sz="5000" b="1"/>
              <a:t>lessons</a:t>
            </a:r>
            <a:endParaRPr lang="en-GB" sz="5000"/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92F9A41-6204-4C86-8AD3-BB21124D7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26418" y="552090"/>
            <a:ext cx="6967611" cy="5935795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pl-PL" sz="2000" dirty="0"/>
              <a:t>S</a:t>
            </a:r>
            <a:r>
              <a:rPr lang="en-GB" sz="2000" dirty="0" err="1"/>
              <a:t>tudent</a:t>
            </a:r>
            <a:r>
              <a:rPr lang="pl-PL" sz="2000" dirty="0"/>
              <a:t>s</a:t>
            </a:r>
            <a:r>
              <a:rPr lang="en-GB" sz="2000" dirty="0"/>
              <a:t>, doctoral student</a:t>
            </a:r>
            <a:r>
              <a:rPr lang="pl-PL" sz="2000" dirty="0"/>
              <a:t>s</a:t>
            </a:r>
            <a:r>
              <a:rPr lang="en-GB" sz="2000" dirty="0"/>
              <a:t>, postgraduate student</a:t>
            </a:r>
            <a:r>
              <a:rPr lang="pl-PL" sz="2000" dirty="0"/>
              <a:t>s</a:t>
            </a:r>
            <a:r>
              <a:rPr lang="en-GB" sz="2000" dirty="0"/>
              <a:t> with a visual impairment who has basic skills in independent movement with a white cane can benefit from free spatial orientation classes.</a:t>
            </a:r>
            <a:endParaRPr lang="pl-PL" sz="2000" dirty="0"/>
          </a:p>
          <a:p>
            <a:r>
              <a:rPr lang="en-GB" sz="2000" dirty="0"/>
              <a:t>Getting to know the route (there and back);</a:t>
            </a:r>
          </a:p>
          <a:p>
            <a:r>
              <a:rPr lang="en-GB" sz="2000" dirty="0"/>
              <a:t>Working out the route together (there and back);</a:t>
            </a:r>
          </a:p>
          <a:p>
            <a:r>
              <a:rPr lang="en-GB" sz="2000" dirty="0"/>
              <a:t>Training in independent movement along the route (there and back)</a:t>
            </a:r>
            <a:endParaRPr lang="pl-PL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en-GB" sz="2000" dirty="0"/>
              <a:t>Moving between the transport stop and the building where the student's classes take place</a:t>
            </a:r>
            <a:r>
              <a:rPr lang="pl-PL" sz="2000" dirty="0"/>
              <a:t>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sz="2000" dirty="0"/>
              <a:t>Moving between the transport stop and the Library.</a:t>
            </a:r>
            <a:endParaRPr lang="pl-PL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en-GB" sz="2000" dirty="0"/>
              <a:t>Moving between the transport stop and the buildings where sports and rehabilitation classes organized by the University</a:t>
            </a:r>
            <a:r>
              <a:rPr lang="pl-PL" sz="2000" dirty="0"/>
              <a:t>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GB" sz="2000" dirty="0"/>
              <a:t>Moving between the </a:t>
            </a:r>
            <a:r>
              <a:rPr lang="pl-PL" sz="2000" dirty="0" err="1"/>
              <a:t>university</a:t>
            </a:r>
            <a:r>
              <a:rPr lang="en-GB" sz="2000" dirty="0"/>
              <a:t> student residences and other </a:t>
            </a:r>
            <a:r>
              <a:rPr lang="pl-PL" sz="2000" dirty="0" err="1"/>
              <a:t>university</a:t>
            </a:r>
            <a:r>
              <a:rPr lang="en-GB" sz="2000" dirty="0"/>
              <a:t> buildings.</a:t>
            </a:r>
            <a:endParaRPr lang="pl-PL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en-GB" sz="2000" dirty="0"/>
              <a:t>Moving between UG buildings.</a:t>
            </a:r>
            <a:endParaRPr lang="pl-PL" sz="2000" dirty="0"/>
          </a:p>
          <a:p>
            <a:endParaRPr lang="en-GB" sz="1700" dirty="0"/>
          </a:p>
        </p:txBody>
      </p:sp>
    </p:spTree>
    <p:extLst>
      <p:ext uri="{BB962C8B-B14F-4D97-AF65-F5344CB8AC3E}">
        <p14:creationId xmlns:p14="http://schemas.microsoft.com/office/powerpoint/2010/main" val="3113109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4A818F05-ED7F-4110-B16D-436869579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r>
              <a:rPr lang="pl-PL" sz="5400" b="1" dirty="0">
                <a:solidFill>
                  <a:schemeClr val="accent1"/>
                </a:solidFill>
              </a:rPr>
              <a:t>THE TASKS</a:t>
            </a:r>
            <a:endParaRPr lang="en-GB" sz="5400" b="1" dirty="0">
              <a:solidFill>
                <a:schemeClr val="accent1"/>
              </a:solidFill>
            </a:endParaRP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Symbol zastępczy zawartości 2">
            <a:extLst>
              <a:ext uri="{FF2B5EF4-FFF2-40B4-BE49-F238E27FC236}">
                <a16:creationId xmlns:a16="http://schemas.microsoft.com/office/drawing/2014/main" id="{59B85D3B-4F30-4B0A-8AC3-FEE2F216D7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2317349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64266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41D8E5-1D01-4065-BB4D-ECD6F8F56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3363" y="365760"/>
            <a:ext cx="9367203" cy="1188720"/>
          </a:xfrm>
        </p:spPr>
        <p:txBody>
          <a:bodyPr>
            <a:normAutofit/>
          </a:bodyPr>
          <a:lstStyle/>
          <a:p>
            <a:pPr algn="ctr"/>
            <a:r>
              <a:rPr lang="pl-PL" b="1" dirty="0">
                <a:solidFill>
                  <a:schemeClr val="accent1"/>
                </a:solidFill>
              </a:rPr>
              <a:t>TRANSPORTATION</a:t>
            </a:r>
            <a:endParaRPr lang="en-GB" b="1" dirty="0">
              <a:solidFill>
                <a:schemeClr val="accent1"/>
              </a:solidFill>
            </a:endParaRP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7CB4857B-ED7C-444D-9F04-2F885114A1C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764099" cy="1558212"/>
          </a:xfrm>
          <a:custGeom>
            <a:avLst/>
            <a:gdLst>
              <a:gd name="connsiteX0" fmla="*/ 0 w 1764099"/>
              <a:gd name="connsiteY0" fmla="*/ 0 h 1558212"/>
              <a:gd name="connsiteX1" fmla="*/ 1764099 w 1764099"/>
              <a:gd name="connsiteY1" fmla="*/ 0 h 1558212"/>
              <a:gd name="connsiteX2" fmla="*/ 1042087 w 1764099"/>
              <a:gd name="connsiteY2" fmla="*/ 1558212 h 1558212"/>
              <a:gd name="connsiteX3" fmla="*/ 0 w 1764099"/>
              <a:gd name="connsiteY3" fmla="*/ 1558212 h 1558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4099" h="1558212">
                <a:moveTo>
                  <a:pt x="0" y="0"/>
                </a:moveTo>
                <a:lnTo>
                  <a:pt x="1764099" y="0"/>
                </a:lnTo>
                <a:lnTo>
                  <a:pt x="1042087" y="1558212"/>
                </a:lnTo>
                <a:lnTo>
                  <a:pt x="0" y="155821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18046FB-44EA-4FD8-A585-EA09A319B2D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691640"/>
            <a:ext cx="12191999" cy="5166360"/>
          </a:xfrm>
          <a:custGeom>
            <a:avLst/>
            <a:gdLst>
              <a:gd name="connsiteX0" fmla="*/ 0 w 12191999"/>
              <a:gd name="connsiteY0" fmla="*/ 0 h 5166360"/>
              <a:gd name="connsiteX1" fmla="*/ 1822388 w 12191999"/>
              <a:gd name="connsiteY1" fmla="*/ 0 h 5166360"/>
              <a:gd name="connsiteX2" fmla="*/ 6468290 w 12191999"/>
              <a:gd name="connsiteY2" fmla="*/ 0 h 5166360"/>
              <a:gd name="connsiteX3" fmla="*/ 7796394 w 12191999"/>
              <a:gd name="connsiteY3" fmla="*/ 0 h 5166360"/>
              <a:gd name="connsiteX4" fmla="*/ 8376834 w 12191999"/>
              <a:gd name="connsiteY4" fmla="*/ 0 h 5166360"/>
              <a:gd name="connsiteX5" fmla="*/ 9704938 w 12191999"/>
              <a:gd name="connsiteY5" fmla="*/ 0 h 5166360"/>
              <a:gd name="connsiteX6" fmla="*/ 9704938 w 12191999"/>
              <a:gd name="connsiteY6" fmla="*/ 2 h 5166360"/>
              <a:gd name="connsiteX7" fmla="*/ 10283456 w 12191999"/>
              <a:gd name="connsiteY7" fmla="*/ 2 h 5166360"/>
              <a:gd name="connsiteX8" fmla="*/ 10863897 w 12191999"/>
              <a:gd name="connsiteY8" fmla="*/ 2 h 5166360"/>
              <a:gd name="connsiteX9" fmla="*/ 12191999 w 12191999"/>
              <a:gd name="connsiteY9" fmla="*/ 2 h 5166360"/>
              <a:gd name="connsiteX10" fmla="*/ 12191999 w 12191999"/>
              <a:gd name="connsiteY10" fmla="*/ 5166360 h 5166360"/>
              <a:gd name="connsiteX11" fmla="*/ 0 w 12191999"/>
              <a:gd name="connsiteY11" fmla="*/ 5166360 h 5166360"/>
              <a:gd name="connsiteX12" fmla="*/ 0 w 12191999"/>
              <a:gd name="connsiteY12" fmla="*/ 2604436 h 5166360"/>
              <a:gd name="connsiteX13" fmla="*/ 862341 w 12191999"/>
              <a:gd name="connsiteY13" fmla="*/ 743371 h 5166360"/>
              <a:gd name="connsiteX14" fmla="*/ 0 w 12191999"/>
              <a:gd name="connsiteY14" fmla="*/ 743371 h 5166360"/>
              <a:gd name="connsiteX15" fmla="*/ 0 w 12191999"/>
              <a:gd name="connsiteY15" fmla="*/ 742508 h 5166360"/>
              <a:gd name="connsiteX16" fmla="*/ 92826 w 12191999"/>
              <a:gd name="connsiteY16" fmla="*/ 742508 h 5166360"/>
              <a:gd name="connsiteX17" fmla="*/ 406486 w 12191999"/>
              <a:gd name="connsiteY17" fmla="*/ 742508 h 5166360"/>
              <a:gd name="connsiteX18" fmla="*/ 406486 w 12191999"/>
              <a:gd name="connsiteY18" fmla="*/ 742507 h 5166360"/>
              <a:gd name="connsiteX19" fmla="*/ 862741 w 12191999"/>
              <a:gd name="connsiteY19" fmla="*/ 742507 h 5166360"/>
              <a:gd name="connsiteX20" fmla="*/ 1206388 w 12191999"/>
              <a:gd name="connsiteY20" fmla="*/ 864 h 5166360"/>
              <a:gd name="connsiteX21" fmla="*/ 748500 w 12191999"/>
              <a:gd name="connsiteY21" fmla="*/ 864 h 5166360"/>
              <a:gd name="connsiteX22" fmla="*/ 0 w 12191999"/>
              <a:gd name="connsiteY22" fmla="*/ 864 h 5166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2191999" h="5166360">
                <a:moveTo>
                  <a:pt x="0" y="0"/>
                </a:moveTo>
                <a:lnTo>
                  <a:pt x="1822388" y="0"/>
                </a:lnTo>
                <a:lnTo>
                  <a:pt x="6468290" y="0"/>
                </a:lnTo>
                <a:lnTo>
                  <a:pt x="7796394" y="0"/>
                </a:lnTo>
                <a:lnTo>
                  <a:pt x="8376834" y="0"/>
                </a:lnTo>
                <a:lnTo>
                  <a:pt x="9704938" y="0"/>
                </a:lnTo>
                <a:lnTo>
                  <a:pt x="9704938" y="2"/>
                </a:lnTo>
                <a:lnTo>
                  <a:pt x="10283456" y="2"/>
                </a:lnTo>
                <a:lnTo>
                  <a:pt x="10863897" y="2"/>
                </a:lnTo>
                <a:lnTo>
                  <a:pt x="12191999" y="2"/>
                </a:lnTo>
                <a:lnTo>
                  <a:pt x="12191999" y="5166360"/>
                </a:lnTo>
                <a:lnTo>
                  <a:pt x="0" y="5166360"/>
                </a:lnTo>
                <a:lnTo>
                  <a:pt x="0" y="2604436"/>
                </a:lnTo>
                <a:lnTo>
                  <a:pt x="862341" y="743371"/>
                </a:lnTo>
                <a:lnTo>
                  <a:pt x="0" y="743371"/>
                </a:lnTo>
                <a:lnTo>
                  <a:pt x="0" y="742508"/>
                </a:lnTo>
                <a:lnTo>
                  <a:pt x="92826" y="742508"/>
                </a:lnTo>
                <a:lnTo>
                  <a:pt x="406486" y="742508"/>
                </a:lnTo>
                <a:lnTo>
                  <a:pt x="406486" y="742507"/>
                </a:lnTo>
                <a:lnTo>
                  <a:pt x="862741" y="742507"/>
                </a:lnTo>
                <a:lnTo>
                  <a:pt x="1206388" y="864"/>
                </a:lnTo>
                <a:lnTo>
                  <a:pt x="748500" y="864"/>
                </a:lnTo>
                <a:lnTo>
                  <a:pt x="0" y="864"/>
                </a:lnTo>
                <a:close/>
              </a:path>
            </a:pathLst>
          </a:custGeom>
          <a:solidFill>
            <a:srgbClr val="A6A6A6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479F5F2B-8B58-4140-AE6A-51F6C67B18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91641"/>
            <a:ext cx="971654" cy="2096979"/>
          </a:xfrm>
          <a:custGeom>
            <a:avLst/>
            <a:gdLst>
              <a:gd name="connsiteX0" fmla="*/ 0 w 971654"/>
              <a:gd name="connsiteY0" fmla="*/ 0 h 2096979"/>
              <a:gd name="connsiteX1" fmla="*/ 971654 w 971654"/>
              <a:gd name="connsiteY1" fmla="*/ 0 h 2096979"/>
              <a:gd name="connsiteX2" fmla="*/ 0 w 971654"/>
              <a:gd name="connsiteY2" fmla="*/ 2096979 h 2096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71654" h="2096979">
                <a:moveTo>
                  <a:pt x="0" y="0"/>
                </a:moveTo>
                <a:lnTo>
                  <a:pt x="971654" y="0"/>
                </a:lnTo>
                <a:lnTo>
                  <a:pt x="0" y="2096979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14" name="Symbol zastępczy zawartości 2">
            <a:extLst>
              <a:ext uri="{FF2B5EF4-FFF2-40B4-BE49-F238E27FC236}">
                <a16:creationId xmlns:a16="http://schemas.microsoft.com/office/drawing/2014/main" id="{B2FDEBB4-937E-420D-B1C7-88AA43774D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145507"/>
              </p:ext>
            </p:extLst>
          </p:nvPr>
        </p:nvGraphicFramePr>
        <p:xfrm>
          <a:off x="1317171" y="1695372"/>
          <a:ext cx="9568543" cy="4901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4767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1D8E23E4-8C33-4410-89E1-FCE1BA110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pl-PL" sz="5400" b="1"/>
              <a:t>LIBRARY</a:t>
            </a:r>
            <a:endParaRPr lang="en-GB" sz="5400" b="1"/>
          </a:p>
        </p:txBody>
      </p:sp>
      <p:sp>
        <p:nvSpPr>
          <p:cNvPr id="15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ymbol zastępczy zawartości 4">
            <a:extLst>
              <a:ext uri="{FF2B5EF4-FFF2-40B4-BE49-F238E27FC236}">
                <a16:creationId xmlns:a16="http://schemas.microsoft.com/office/drawing/2014/main" id="{E69520C4-E397-4950-B33C-B5B80D267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r>
              <a:rPr lang="en-GB" sz="2200"/>
              <a:t>Librarians are systematically trained to serve people with disabilities.</a:t>
            </a:r>
            <a:endParaRPr lang="pl-PL" sz="2200"/>
          </a:p>
          <a:p>
            <a:r>
              <a:rPr lang="pl-PL" sz="2200"/>
              <a:t>A</a:t>
            </a:r>
            <a:r>
              <a:rPr lang="en-GB" sz="2200"/>
              <a:t>rchitectural barriers within the Library's various units are also removed.</a:t>
            </a:r>
          </a:p>
        </p:txBody>
      </p:sp>
      <p:pic>
        <p:nvPicPr>
          <p:cNvPr id="8" name="Picture 2" descr="Przewodnik dla osób niepełnosprawnych - Biblioteka Uniwersytecka w Toruniu">
            <a:extLst>
              <a:ext uri="{FF2B5EF4-FFF2-40B4-BE49-F238E27FC236}">
                <a16:creationId xmlns:a16="http://schemas.microsoft.com/office/drawing/2014/main" id="{4D3C1439-CF6B-4B7A-8FA2-F72F30108C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67" r="9559" b="-1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815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CE7148-E14D-4385-B672-06F917687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4385066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NICOLAUS COPERNICUS UNIVERSITY LIBRARY</a:t>
            </a:r>
            <a:br>
              <a:rPr lang="en-US" sz="4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42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JAGIELLONIAN UNIVERSITY  IN KRAKOW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FA61C78-3A27-489B-88F2-F01822D2F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5702709"/>
            <a:ext cx="10923638" cy="521109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en-US" sz="15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587E6A2-BFF1-40A9-88F2-FAE87FB72B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988"/>
          <a:stretch/>
        </p:blipFill>
        <p:spPr>
          <a:xfrm>
            <a:off x="20" y="10"/>
            <a:ext cx="6095974" cy="4252522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8C8CFB31-F1AB-417A-91E0-76756DABAB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448"/>
          <a:stretch/>
        </p:blipFill>
        <p:spPr>
          <a:xfrm>
            <a:off x="6095999" y="-681"/>
            <a:ext cx="6096001" cy="4253215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D6A72-88E8-42F7-88B9-CAF744536B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800968E-0A99-46C4-A9B2-6A63AC66F4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ole tekstowe 6">
            <a:extLst>
              <a:ext uri="{FF2B5EF4-FFF2-40B4-BE49-F238E27FC236}">
                <a16:creationId xmlns:a16="http://schemas.microsoft.com/office/drawing/2014/main" id="{EE5B8E9F-8863-4063-98F2-DDEB396D8362}"/>
              </a:ext>
            </a:extLst>
          </p:cNvPr>
          <p:cNvSpPr txBox="1"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/>
              <a:t/>
            </a:r>
            <a:br>
              <a:rPr lang="en-GB"/>
            </a:br>
            <a:endParaRPr lang="en-GB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A77BB612-F4CD-4C05-A1B2-E18CABE50969}"/>
              </a:ext>
            </a:extLst>
          </p:cNvPr>
          <p:cNvSpPr txBox="1"/>
          <p:nvPr/>
        </p:nvSpPr>
        <p:spPr>
          <a:xfrm>
            <a:off x="3048000" y="324433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77549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AF1F64F-0A0C-4106-968E-7753518E4E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761" y="5550930"/>
            <a:ext cx="10906008" cy="11154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3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UNIVERSITY OF WARSAW</a:t>
            </a:r>
            <a:br>
              <a:rPr lang="en-US" sz="33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sz="33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JAGIELLONIAN UNIVERSITY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A655FDB9-1788-4A9E-870E-856A2FAEA1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874" r="8819" b="1"/>
          <a:stretch/>
        </p:blipFill>
        <p:spPr>
          <a:xfrm>
            <a:off x="321628" y="320511"/>
            <a:ext cx="3794760" cy="3930978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A6AC1FED-A41A-43EB-AD42-734204E33C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728" r="1870" b="-2"/>
          <a:stretch/>
        </p:blipFill>
        <p:spPr>
          <a:xfrm>
            <a:off x="4198385" y="320511"/>
            <a:ext cx="3794760" cy="3930978"/>
          </a:xfrm>
          <a:prstGeom prst="rect">
            <a:avLst/>
          </a:prstGeom>
        </p:spPr>
      </p:pic>
      <p:pic>
        <p:nvPicPr>
          <p:cNvPr id="6" name="Symbol zastępczy zawartości 5">
            <a:extLst>
              <a:ext uri="{FF2B5EF4-FFF2-40B4-BE49-F238E27FC236}">
                <a16:creationId xmlns:a16="http://schemas.microsoft.com/office/drawing/2014/main" id="{1476839D-D9D0-48EA-80E1-4DEC003451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r="2" b="22409"/>
          <a:stretch/>
        </p:blipFill>
        <p:spPr>
          <a:xfrm>
            <a:off x="8075142" y="320511"/>
            <a:ext cx="3794760" cy="3930978"/>
          </a:xfrm>
          <a:prstGeom prst="rect">
            <a:avLst/>
          </a:prstGeom>
        </p:spPr>
      </p:pic>
      <p:cxnSp>
        <p:nvCxnSpPr>
          <p:cNvPr id="23" name="Straight Connector 16">
            <a:extLst>
              <a:ext uri="{FF2B5EF4-FFF2-40B4-BE49-F238E27FC236}">
                <a16:creationId xmlns:a16="http://schemas.microsoft.com/office/drawing/2014/main" id="{60188E89-AF78-40F6-B787-E9BD9C62568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5778706"/>
            <a:ext cx="9144000" cy="0"/>
          </a:xfrm>
          <a:prstGeom prst="line">
            <a:avLst/>
          </a:prstGeom>
          <a:ln w="19050">
            <a:solidFill>
              <a:srgbClr val="AE8E5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25529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4CE7148-E14D-4385-B672-06F917687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>
                <a:solidFill>
                  <a:schemeClr val="accent1"/>
                </a:solidFill>
              </a:rPr>
              <a:t>F</a:t>
            </a:r>
            <a:r>
              <a:rPr lang="en-GB" b="1" dirty="0" err="1">
                <a:solidFill>
                  <a:schemeClr val="accent1"/>
                </a:solidFill>
              </a:rPr>
              <a:t>acilitation</a:t>
            </a:r>
            <a:r>
              <a:rPr lang="en-GB" b="1" dirty="0">
                <a:solidFill>
                  <a:schemeClr val="accent1"/>
                </a:solidFill>
              </a:rPr>
              <a:t> of architectural infrastructure</a:t>
            </a:r>
          </a:p>
        </p:txBody>
      </p:sp>
      <p:graphicFrame>
        <p:nvGraphicFramePr>
          <p:cNvPr id="7" name="pole tekstowe 4">
            <a:extLst>
              <a:ext uri="{FF2B5EF4-FFF2-40B4-BE49-F238E27FC236}">
                <a16:creationId xmlns:a16="http://schemas.microsoft.com/office/drawing/2014/main" id="{431DAA0F-E9FE-4EB9-BAE5-53236A539FC8}"/>
              </a:ext>
            </a:extLst>
          </p:cNvPr>
          <p:cNvGraphicFramePr/>
          <p:nvPr/>
        </p:nvGraphicFramePr>
        <p:xfrm>
          <a:off x="1164771" y="1690688"/>
          <a:ext cx="8164286" cy="4524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9902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1E9775DC-E39D-48B8-B7FD-EFAAF9B3D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6207034" cy="1956841"/>
          </a:xfrm>
        </p:spPr>
        <p:txBody>
          <a:bodyPr anchor="b">
            <a:no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Equipment and software to facilitate the use of Library </a:t>
            </a:r>
            <a:r>
              <a:rPr lang="pl-PL" sz="2800" b="1" dirty="0">
                <a:solidFill>
                  <a:schemeClr val="accent1"/>
                </a:solidFill>
              </a:rPr>
              <a:t> - </a:t>
            </a:r>
            <a:r>
              <a:rPr lang="en-GB" sz="2800" b="1" dirty="0">
                <a:solidFill>
                  <a:schemeClr val="accent1"/>
                </a:solidFill>
              </a:rPr>
              <a:t> blind and visually impaired people</a:t>
            </a:r>
            <a:br>
              <a:rPr lang="en-GB" sz="2800" b="1" dirty="0">
                <a:solidFill>
                  <a:schemeClr val="accent1"/>
                </a:solidFill>
              </a:rPr>
            </a:br>
            <a:endParaRPr lang="en-GB" sz="2800" b="1" dirty="0">
              <a:solidFill>
                <a:schemeClr val="accent1"/>
              </a:solidFill>
            </a:endParaRPr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7" name="Symbol zastępczy zawartości 2">
            <a:extLst>
              <a:ext uri="{FF2B5EF4-FFF2-40B4-BE49-F238E27FC236}">
                <a16:creationId xmlns:a16="http://schemas.microsoft.com/office/drawing/2014/main" id="{B6E1735B-852F-4AB1-8C6E-854534D8B0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7032165"/>
              </p:ext>
            </p:extLst>
          </p:nvPr>
        </p:nvGraphicFramePr>
        <p:xfrm>
          <a:off x="324939" y="1861457"/>
          <a:ext cx="6957604" cy="4996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5" name="Picture 4" descr="A finger pointing on a tablet with green neon lights">
            <a:extLst>
              <a:ext uri="{FF2B5EF4-FFF2-40B4-BE49-F238E27FC236}">
                <a16:creationId xmlns:a16="http://schemas.microsoft.com/office/drawing/2014/main" id="{D508F118-5267-45E6-8D02-A49856BAAC1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853" r="28194" b="-1"/>
          <a:stretch/>
        </p:blipFill>
        <p:spPr>
          <a:xfrm>
            <a:off x="8207829" y="10"/>
            <a:ext cx="3875314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03686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FEBF0F6-ED68-42A8-8B93-D15F1D151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976999"/>
          </a:xfrm>
        </p:spPr>
        <p:txBody>
          <a:bodyPr anchor="b">
            <a:normAutofit/>
          </a:bodyPr>
          <a:lstStyle/>
          <a:p>
            <a:r>
              <a:rPr lang="pl-PL" sz="5400" b="1" dirty="0">
                <a:solidFill>
                  <a:schemeClr val="accent1"/>
                </a:solidFill>
              </a:rPr>
              <a:t>BOOK DUMP</a:t>
            </a:r>
            <a:endParaRPr lang="en-GB" sz="5400" b="1" dirty="0">
              <a:solidFill>
                <a:schemeClr val="accent1"/>
              </a:solidFill>
            </a:endParaRPr>
          </a:p>
        </p:txBody>
      </p:sp>
      <p:sp>
        <p:nvSpPr>
          <p:cNvPr id="11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xmlns="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FE3CBD9-7826-441C-881A-174108E7C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endParaRPr lang="en-GB" sz="2200"/>
          </a:p>
        </p:txBody>
      </p:sp>
      <p:pic>
        <p:nvPicPr>
          <p:cNvPr id="4" name="Obraz 3" descr="Obraz zawierający wewnątrz&#10;&#10;Opis wygenerowany automatycznie">
            <a:extLst>
              <a:ext uri="{FF2B5EF4-FFF2-40B4-BE49-F238E27FC236}">
                <a16:creationId xmlns:a16="http://schemas.microsoft.com/office/drawing/2014/main" id="{E6994B8B-1D22-4250-BB09-FBD99403DF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42" r="-1" b="16009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E71D2A74-ED9C-4A50-AAD2-27C99BD598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519" y="2744402"/>
            <a:ext cx="4495149" cy="3853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62232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</TotalTime>
  <Words>657</Words>
  <Application>Microsoft Office PowerPoint</Application>
  <PresentationFormat>Widescreen</PresentationFormat>
  <Paragraphs>64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Motyw pakietu Office</vt:lpstr>
      <vt:lpstr>STUDENTS WITH SPECIAL EDUCATIONAL NEEDS AT THE UNIVERSITY</vt:lpstr>
      <vt:lpstr>THE TASKS</vt:lpstr>
      <vt:lpstr>TRANSPORTATION</vt:lpstr>
      <vt:lpstr>LIBRARY</vt:lpstr>
      <vt:lpstr>NICOLAUS COPERNICUS UNIVERSITY LIBRARY JAGIELLONIAN UNIVERSITY  IN KRAKOW</vt:lpstr>
      <vt:lpstr>UNIVERSITY OF WARSAW JAGIELLONIAN UNIVERSITY</vt:lpstr>
      <vt:lpstr>Facilitation of architectural infrastructure</vt:lpstr>
      <vt:lpstr>Equipment and software to facilitate the use of Library  -  blind and visually impaired people </vt:lpstr>
      <vt:lpstr>BOOK DUMP</vt:lpstr>
      <vt:lpstr>ELECTRONIC MAGNIFIER</vt:lpstr>
      <vt:lpstr>A SELF-SERVICE LENDING LIBRARY</vt:lpstr>
      <vt:lpstr>PowerPoint Presentation</vt:lpstr>
      <vt:lpstr>ACADEMIC DIGITAL LIBRARY (ABC) – University of Warsaw</vt:lpstr>
      <vt:lpstr>SPATIAL ORIENTATION</vt:lpstr>
      <vt:lpstr>SPATIAL ORIENTATION (University of Gdańsk) – individual lessons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STUDENTS WITH SPECIAL EDUCATIONAL NEEDS AT THE UNIVERSITY</dc:title>
  <dc:creator>Małgorzata Żytko</dc:creator>
  <cp:lastModifiedBy>Tamar Makharadze</cp:lastModifiedBy>
  <cp:revision>13</cp:revision>
  <dcterms:created xsi:type="dcterms:W3CDTF">2022-02-15T07:45:16Z</dcterms:created>
  <dcterms:modified xsi:type="dcterms:W3CDTF">2022-02-21T12:21:44Z</dcterms:modified>
</cp:coreProperties>
</file>