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10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9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14274E-2EE4-417D-BC57-43AE8BF67F61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85515E5-A58C-4C85-A970-7F6624563E88}">
      <dgm:prSet/>
      <dgm:spPr/>
      <dgm:t>
        <a:bodyPr/>
        <a:lstStyle/>
        <a:p>
          <a:r>
            <a:rPr lang="en-GB" b="0" i="0" dirty="0"/>
            <a:t>Adaptation of the form of exams to the needs and ability of a student;</a:t>
          </a:r>
          <a:endParaRPr lang="en-US" dirty="0"/>
        </a:p>
      </dgm:t>
    </dgm:pt>
    <dgm:pt modelId="{59EC857B-0785-4049-A1A5-6E874E3CEDAE}" type="parTrans" cxnId="{BCE3A46B-06C4-45BB-9F31-3B85940FE06B}">
      <dgm:prSet/>
      <dgm:spPr/>
      <dgm:t>
        <a:bodyPr/>
        <a:lstStyle/>
        <a:p>
          <a:endParaRPr lang="en-US"/>
        </a:p>
      </dgm:t>
    </dgm:pt>
    <dgm:pt modelId="{BEDA8098-BE05-4799-AFE2-EB4038671A56}" type="sibTrans" cxnId="{BCE3A46B-06C4-45BB-9F31-3B85940FE06B}">
      <dgm:prSet/>
      <dgm:spPr/>
      <dgm:t>
        <a:bodyPr/>
        <a:lstStyle/>
        <a:p>
          <a:endParaRPr lang="en-US"/>
        </a:p>
      </dgm:t>
    </dgm:pt>
    <dgm:pt modelId="{661A6760-C417-4793-8BCA-D463B6672D51}">
      <dgm:prSet/>
      <dgm:spPr/>
      <dgm:t>
        <a:bodyPr/>
        <a:lstStyle/>
        <a:p>
          <a:r>
            <a:rPr lang="en-GB" b="0" i="0"/>
            <a:t>Fully or partially accessible buildings – at least most of them – in which the classes are held;</a:t>
          </a:r>
          <a:endParaRPr lang="en-US"/>
        </a:p>
      </dgm:t>
    </dgm:pt>
    <dgm:pt modelId="{39FEDECD-739E-4073-B659-BAB51F9049F1}" type="parTrans" cxnId="{B386A816-9CFD-419B-AAE8-9F726A4ADC4F}">
      <dgm:prSet/>
      <dgm:spPr/>
      <dgm:t>
        <a:bodyPr/>
        <a:lstStyle/>
        <a:p>
          <a:endParaRPr lang="en-US"/>
        </a:p>
      </dgm:t>
    </dgm:pt>
    <dgm:pt modelId="{12A9DAD0-67F0-4B0E-B585-9C442C77B7CD}" type="sibTrans" cxnId="{B386A816-9CFD-419B-AAE8-9F726A4ADC4F}">
      <dgm:prSet/>
      <dgm:spPr/>
      <dgm:t>
        <a:bodyPr/>
        <a:lstStyle/>
        <a:p>
          <a:endParaRPr lang="en-US"/>
        </a:p>
      </dgm:t>
    </dgm:pt>
    <dgm:pt modelId="{127B8171-253F-498E-BB77-4F6B44CC644A}">
      <dgm:prSet/>
      <dgm:spPr/>
      <dgm:t>
        <a:bodyPr/>
        <a:lstStyle/>
        <a:p>
          <a:r>
            <a:rPr lang="en-GB" b="0" i="0"/>
            <a:t>For students who study in non-accessible buildings, support of assistants is provided;</a:t>
          </a:r>
          <a:endParaRPr lang="en-US"/>
        </a:p>
      </dgm:t>
    </dgm:pt>
    <dgm:pt modelId="{606806AC-5D24-443B-89EC-5AFE34B72C59}" type="parTrans" cxnId="{75180937-05D9-4FA6-9845-701275703A9E}">
      <dgm:prSet/>
      <dgm:spPr/>
      <dgm:t>
        <a:bodyPr/>
        <a:lstStyle/>
        <a:p>
          <a:endParaRPr lang="en-US"/>
        </a:p>
      </dgm:t>
    </dgm:pt>
    <dgm:pt modelId="{5F18D46F-166D-4977-B58F-E193461F0DC8}" type="sibTrans" cxnId="{75180937-05D9-4FA6-9845-701275703A9E}">
      <dgm:prSet/>
      <dgm:spPr/>
      <dgm:t>
        <a:bodyPr/>
        <a:lstStyle/>
        <a:p>
          <a:endParaRPr lang="en-US"/>
        </a:p>
      </dgm:t>
    </dgm:pt>
    <dgm:pt modelId="{2E086799-E597-48C0-AF39-1F0DBF87E5EC}">
      <dgm:prSet/>
      <dgm:spPr/>
      <dgm:t>
        <a:bodyPr/>
        <a:lstStyle/>
        <a:p>
          <a:r>
            <a:rPr lang="en-GB" b="0" i="0"/>
            <a:t>Adjusted space in Students’ Dormitories;</a:t>
          </a:r>
          <a:endParaRPr lang="en-US"/>
        </a:p>
      </dgm:t>
    </dgm:pt>
    <dgm:pt modelId="{6055BE66-6B36-4A4B-A576-883955348DE0}" type="parTrans" cxnId="{65B349DE-EFA0-4A55-9F71-4BFED02E5E75}">
      <dgm:prSet/>
      <dgm:spPr/>
      <dgm:t>
        <a:bodyPr/>
        <a:lstStyle/>
        <a:p>
          <a:endParaRPr lang="en-US"/>
        </a:p>
      </dgm:t>
    </dgm:pt>
    <dgm:pt modelId="{5BB934B4-78B4-4A5F-A7FC-37878E2F613A}" type="sibTrans" cxnId="{65B349DE-EFA0-4A55-9F71-4BFED02E5E75}">
      <dgm:prSet/>
      <dgm:spPr/>
      <dgm:t>
        <a:bodyPr/>
        <a:lstStyle/>
        <a:p>
          <a:endParaRPr lang="en-US"/>
        </a:p>
      </dgm:t>
    </dgm:pt>
    <dgm:pt modelId="{F5869D38-1BB0-4BEE-B4FE-DC985CECCD0A}">
      <dgm:prSet/>
      <dgm:spPr/>
      <dgm:t>
        <a:bodyPr/>
        <a:lstStyle/>
        <a:p>
          <a:r>
            <a:rPr lang="en-GB" b="0" i="0"/>
            <a:t>Transportation in adjusted University buses from the place of study to the place of residence;</a:t>
          </a:r>
          <a:endParaRPr lang="en-US"/>
        </a:p>
      </dgm:t>
    </dgm:pt>
    <dgm:pt modelId="{2C1CF335-AA56-44F8-8040-8803556599E2}" type="parTrans" cxnId="{4389BA3D-CEFE-46D8-9710-922BBB825D1E}">
      <dgm:prSet/>
      <dgm:spPr/>
      <dgm:t>
        <a:bodyPr/>
        <a:lstStyle/>
        <a:p>
          <a:endParaRPr lang="en-US"/>
        </a:p>
      </dgm:t>
    </dgm:pt>
    <dgm:pt modelId="{2A210A7C-2E90-4219-9EC3-554912169B80}" type="sibTrans" cxnId="{4389BA3D-CEFE-46D8-9710-922BBB825D1E}">
      <dgm:prSet/>
      <dgm:spPr/>
      <dgm:t>
        <a:bodyPr/>
        <a:lstStyle/>
        <a:p>
          <a:endParaRPr lang="en-US"/>
        </a:p>
      </dgm:t>
    </dgm:pt>
    <dgm:pt modelId="{2D8C97E5-2AD9-4D75-9807-B3FDA9C51C45}">
      <dgm:prSet/>
      <dgm:spPr/>
      <dgm:t>
        <a:bodyPr/>
        <a:lstStyle/>
        <a:p>
          <a:r>
            <a:rPr lang="en-GB" b="0" i="0"/>
            <a:t>Support for using libraries;</a:t>
          </a:r>
          <a:endParaRPr lang="en-US"/>
        </a:p>
      </dgm:t>
    </dgm:pt>
    <dgm:pt modelId="{A9B464BA-95A9-4502-96D9-7D7BC75D2D29}" type="parTrans" cxnId="{72144EB2-7911-4412-8104-3363D11F3DB6}">
      <dgm:prSet/>
      <dgm:spPr/>
      <dgm:t>
        <a:bodyPr/>
        <a:lstStyle/>
        <a:p>
          <a:endParaRPr lang="en-US"/>
        </a:p>
      </dgm:t>
    </dgm:pt>
    <dgm:pt modelId="{7AC33F91-17C0-46C6-955A-5DC2A1A08EE3}" type="sibTrans" cxnId="{72144EB2-7911-4412-8104-3363D11F3DB6}">
      <dgm:prSet/>
      <dgm:spPr/>
      <dgm:t>
        <a:bodyPr/>
        <a:lstStyle/>
        <a:p>
          <a:endParaRPr lang="en-US"/>
        </a:p>
      </dgm:t>
    </dgm:pt>
    <dgm:pt modelId="{090217BB-6C3E-4C34-89E3-7C8A519F1B03}">
      <dgm:prSet/>
      <dgm:spPr/>
      <dgm:t>
        <a:bodyPr/>
        <a:lstStyle/>
        <a:p>
          <a:r>
            <a:rPr lang="en-GB" b="0" i="0"/>
            <a:t>Possibility of renting laptops and other electronic equipment.</a:t>
          </a:r>
          <a:endParaRPr lang="en-US"/>
        </a:p>
      </dgm:t>
    </dgm:pt>
    <dgm:pt modelId="{3700B0E2-579A-4655-8840-C6BF1C36EDC9}" type="parTrans" cxnId="{9572E90A-64CD-412D-BBA7-3F0E659AAEFF}">
      <dgm:prSet/>
      <dgm:spPr/>
      <dgm:t>
        <a:bodyPr/>
        <a:lstStyle/>
        <a:p>
          <a:endParaRPr lang="en-US"/>
        </a:p>
      </dgm:t>
    </dgm:pt>
    <dgm:pt modelId="{D0F36440-0783-4FFD-BB7B-6C7CF0603EE7}" type="sibTrans" cxnId="{9572E90A-64CD-412D-BBA7-3F0E659AAEFF}">
      <dgm:prSet/>
      <dgm:spPr/>
      <dgm:t>
        <a:bodyPr/>
        <a:lstStyle/>
        <a:p>
          <a:endParaRPr lang="en-US"/>
        </a:p>
      </dgm:t>
    </dgm:pt>
    <dgm:pt modelId="{70E79D61-8F4E-4002-82AC-9EF38F7BC788}" type="pres">
      <dgm:prSet presAssocID="{E914274E-2EE4-417D-BC57-43AE8BF67F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A11E2E-C129-4088-B06E-AEF64DC3EF42}" type="pres">
      <dgm:prSet presAssocID="{E85515E5-A58C-4C85-A970-7F6624563E8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03E876-89A7-4606-B2C6-D7C066DE1B7C}" type="pres">
      <dgm:prSet presAssocID="{BEDA8098-BE05-4799-AFE2-EB4038671A56}" presName="sibTrans" presStyleLbl="sibTrans1D1" presStyleIdx="0" presStyleCnt="6"/>
      <dgm:spPr/>
      <dgm:t>
        <a:bodyPr/>
        <a:lstStyle/>
        <a:p>
          <a:endParaRPr lang="en-US"/>
        </a:p>
      </dgm:t>
    </dgm:pt>
    <dgm:pt modelId="{E6FCACFD-6E8E-4930-AEE0-CF6F22466D8A}" type="pres">
      <dgm:prSet presAssocID="{BEDA8098-BE05-4799-AFE2-EB4038671A56}" presName="connectorText" presStyleLbl="sibTrans1D1" presStyleIdx="0" presStyleCnt="6"/>
      <dgm:spPr/>
      <dgm:t>
        <a:bodyPr/>
        <a:lstStyle/>
        <a:p>
          <a:endParaRPr lang="en-US"/>
        </a:p>
      </dgm:t>
    </dgm:pt>
    <dgm:pt modelId="{5182A0B9-54B3-4460-911B-9A91D3D93411}" type="pres">
      <dgm:prSet presAssocID="{661A6760-C417-4793-8BCA-D463B6672D5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20894E-C1BE-4627-885F-C9CEB6334346}" type="pres">
      <dgm:prSet presAssocID="{12A9DAD0-67F0-4B0E-B585-9C442C77B7CD}" presName="sibTrans" presStyleLbl="sibTrans1D1" presStyleIdx="1" presStyleCnt="6"/>
      <dgm:spPr/>
      <dgm:t>
        <a:bodyPr/>
        <a:lstStyle/>
        <a:p>
          <a:endParaRPr lang="en-US"/>
        </a:p>
      </dgm:t>
    </dgm:pt>
    <dgm:pt modelId="{64FFAD4E-92BD-45EA-9A5E-FB0B5B98FBF2}" type="pres">
      <dgm:prSet presAssocID="{12A9DAD0-67F0-4B0E-B585-9C442C77B7CD}" presName="connectorText" presStyleLbl="sibTrans1D1" presStyleIdx="1" presStyleCnt="6"/>
      <dgm:spPr/>
      <dgm:t>
        <a:bodyPr/>
        <a:lstStyle/>
        <a:p>
          <a:endParaRPr lang="en-US"/>
        </a:p>
      </dgm:t>
    </dgm:pt>
    <dgm:pt modelId="{65D347EB-4519-40EA-8F28-04A6F4C8959B}" type="pres">
      <dgm:prSet presAssocID="{127B8171-253F-498E-BB77-4F6B44CC644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1B7479-A6A7-44A4-9AA8-28EE1A417B22}" type="pres">
      <dgm:prSet presAssocID="{5F18D46F-166D-4977-B58F-E193461F0DC8}" presName="sibTrans" presStyleLbl="sibTrans1D1" presStyleIdx="2" presStyleCnt="6"/>
      <dgm:spPr/>
      <dgm:t>
        <a:bodyPr/>
        <a:lstStyle/>
        <a:p>
          <a:endParaRPr lang="en-US"/>
        </a:p>
      </dgm:t>
    </dgm:pt>
    <dgm:pt modelId="{2D849CF8-1A89-4988-8865-5DE8755B7706}" type="pres">
      <dgm:prSet presAssocID="{5F18D46F-166D-4977-B58F-E193461F0DC8}" presName="connectorText" presStyleLbl="sibTrans1D1" presStyleIdx="2" presStyleCnt="6"/>
      <dgm:spPr/>
      <dgm:t>
        <a:bodyPr/>
        <a:lstStyle/>
        <a:p>
          <a:endParaRPr lang="en-US"/>
        </a:p>
      </dgm:t>
    </dgm:pt>
    <dgm:pt modelId="{88176803-334E-4E06-912A-E8807B6293A6}" type="pres">
      <dgm:prSet presAssocID="{2E086799-E597-48C0-AF39-1F0DBF87E5EC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F89B3F-421E-4AD6-98DD-BDA372D43062}" type="pres">
      <dgm:prSet presAssocID="{5BB934B4-78B4-4A5F-A7FC-37878E2F613A}" presName="sibTrans" presStyleLbl="sibTrans1D1" presStyleIdx="3" presStyleCnt="6"/>
      <dgm:spPr/>
      <dgm:t>
        <a:bodyPr/>
        <a:lstStyle/>
        <a:p>
          <a:endParaRPr lang="en-US"/>
        </a:p>
      </dgm:t>
    </dgm:pt>
    <dgm:pt modelId="{6F2FDCE3-B8F9-44BA-A8ED-7DB8270D911A}" type="pres">
      <dgm:prSet presAssocID="{5BB934B4-78B4-4A5F-A7FC-37878E2F613A}" presName="connectorText" presStyleLbl="sibTrans1D1" presStyleIdx="3" presStyleCnt="6"/>
      <dgm:spPr/>
      <dgm:t>
        <a:bodyPr/>
        <a:lstStyle/>
        <a:p>
          <a:endParaRPr lang="en-US"/>
        </a:p>
      </dgm:t>
    </dgm:pt>
    <dgm:pt modelId="{435645A2-FA70-416E-82D8-955B1DD8C5EC}" type="pres">
      <dgm:prSet presAssocID="{F5869D38-1BB0-4BEE-B4FE-DC985CECCD0A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219637-9A26-4CF6-89DC-FC8E4A014702}" type="pres">
      <dgm:prSet presAssocID="{2A210A7C-2E90-4219-9EC3-554912169B80}" presName="sibTrans" presStyleLbl="sibTrans1D1" presStyleIdx="4" presStyleCnt="6"/>
      <dgm:spPr/>
      <dgm:t>
        <a:bodyPr/>
        <a:lstStyle/>
        <a:p>
          <a:endParaRPr lang="en-US"/>
        </a:p>
      </dgm:t>
    </dgm:pt>
    <dgm:pt modelId="{A6F336B4-714D-4806-9BC2-045DD180B327}" type="pres">
      <dgm:prSet presAssocID="{2A210A7C-2E90-4219-9EC3-554912169B80}" presName="connectorText" presStyleLbl="sibTrans1D1" presStyleIdx="4" presStyleCnt="6"/>
      <dgm:spPr/>
      <dgm:t>
        <a:bodyPr/>
        <a:lstStyle/>
        <a:p>
          <a:endParaRPr lang="en-US"/>
        </a:p>
      </dgm:t>
    </dgm:pt>
    <dgm:pt modelId="{60E6F739-E5B4-4AD4-81C0-6D29276A2733}" type="pres">
      <dgm:prSet presAssocID="{2D8C97E5-2AD9-4D75-9807-B3FDA9C51C45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51D7F7-1FCB-41E9-A64E-A6E382C9079D}" type="pres">
      <dgm:prSet presAssocID="{7AC33F91-17C0-46C6-955A-5DC2A1A08EE3}" presName="sibTrans" presStyleLbl="sibTrans1D1" presStyleIdx="5" presStyleCnt="6"/>
      <dgm:spPr/>
      <dgm:t>
        <a:bodyPr/>
        <a:lstStyle/>
        <a:p>
          <a:endParaRPr lang="en-US"/>
        </a:p>
      </dgm:t>
    </dgm:pt>
    <dgm:pt modelId="{1A9AFB93-4126-466A-8828-B9E49BE89117}" type="pres">
      <dgm:prSet presAssocID="{7AC33F91-17C0-46C6-955A-5DC2A1A08EE3}" presName="connectorText" presStyleLbl="sibTrans1D1" presStyleIdx="5" presStyleCnt="6"/>
      <dgm:spPr/>
      <dgm:t>
        <a:bodyPr/>
        <a:lstStyle/>
        <a:p>
          <a:endParaRPr lang="en-US"/>
        </a:p>
      </dgm:t>
    </dgm:pt>
    <dgm:pt modelId="{9BD751C6-5E73-4081-AECA-935F79929685}" type="pres">
      <dgm:prSet presAssocID="{090217BB-6C3E-4C34-89E3-7C8A519F1B0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5D0026-577D-43FA-856F-ADBB8FDA9087}" type="presOf" srcId="{2D8C97E5-2AD9-4D75-9807-B3FDA9C51C45}" destId="{60E6F739-E5B4-4AD4-81C0-6D29276A2733}" srcOrd="0" destOrd="0" presId="urn:microsoft.com/office/officeart/2016/7/layout/RepeatingBendingProcessNew"/>
    <dgm:cxn modelId="{1DDCDFB3-7F8B-4EF2-B842-B223079A4334}" type="presOf" srcId="{E914274E-2EE4-417D-BC57-43AE8BF67F61}" destId="{70E79D61-8F4E-4002-82AC-9EF38F7BC788}" srcOrd="0" destOrd="0" presId="urn:microsoft.com/office/officeart/2016/7/layout/RepeatingBendingProcessNew"/>
    <dgm:cxn modelId="{6B9EFDFD-51D3-4C91-8C53-70F2BBCEF243}" type="presOf" srcId="{BEDA8098-BE05-4799-AFE2-EB4038671A56}" destId="{A003E876-89A7-4606-B2C6-D7C066DE1B7C}" srcOrd="0" destOrd="0" presId="urn:microsoft.com/office/officeart/2016/7/layout/RepeatingBendingProcessNew"/>
    <dgm:cxn modelId="{A6D75ABD-D782-4392-A34A-A36EC9BCDAB7}" type="presOf" srcId="{7AC33F91-17C0-46C6-955A-5DC2A1A08EE3}" destId="{BE51D7F7-1FCB-41E9-A64E-A6E382C9079D}" srcOrd="0" destOrd="0" presId="urn:microsoft.com/office/officeart/2016/7/layout/RepeatingBendingProcessNew"/>
    <dgm:cxn modelId="{72144EB2-7911-4412-8104-3363D11F3DB6}" srcId="{E914274E-2EE4-417D-BC57-43AE8BF67F61}" destId="{2D8C97E5-2AD9-4D75-9807-B3FDA9C51C45}" srcOrd="5" destOrd="0" parTransId="{A9B464BA-95A9-4502-96D9-7D7BC75D2D29}" sibTransId="{7AC33F91-17C0-46C6-955A-5DC2A1A08EE3}"/>
    <dgm:cxn modelId="{B386A816-9CFD-419B-AAE8-9F726A4ADC4F}" srcId="{E914274E-2EE4-417D-BC57-43AE8BF67F61}" destId="{661A6760-C417-4793-8BCA-D463B6672D51}" srcOrd="1" destOrd="0" parTransId="{39FEDECD-739E-4073-B659-BAB51F9049F1}" sibTransId="{12A9DAD0-67F0-4B0E-B585-9C442C77B7CD}"/>
    <dgm:cxn modelId="{5265F74A-D792-4B35-8B19-C4B14B8BDC4E}" type="presOf" srcId="{2A210A7C-2E90-4219-9EC3-554912169B80}" destId="{F6219637-9A26-4CF6-89DC-FC8E4A014702}" srcOrd="0" destOrd="0" presId="urn:microsoft.com/office/officeart/2016/7/layout/RepeatingBendingProcessNew"/>
    <dgm:cxn modelId="{61248FD1-F058-4C8A-92F7-3E77E2A2C919}" type="presOf" srcId="{5F18D46F-166D-4977-B58F-E193461F0DC8}" destId="{731B7479-A6A7-44A4-9AA8-28EE1A417B22}" srcOrd="0" destOrd="0" presId="urn:microsoft.com/office/officeart/2016/7/layout/RepeatingBendingProcessNew"/>
    <dgm:cxn modelId="{37BD3C06-6E13-4163-9189-5E126B174534}" type="presOf" srcId="{661A6760-C417-4793-8BCA-D463B6672D51}" destId="{5182A0B9-54B3-4460-911B-9A91D3D93411}" srcOrd="0" destOrd="0" presId="urn:microsoft.com/office/officeart/2016/7/layout/RepeatingBendingProcessNew"/>
    <dgm:cxn modelId="{65B349DE-EFA0-4A55-9F71-4BFED02E5E75}" srcId="{E914274E-2EE4-417D-BC57-43AE8BF67F61}" destId="{2E086799-E597-48C0-AF39-1F0DBF87E5EC}" srcOrd="3" destOrd="0" parTransId="{6055BE66-6B36-4A4B-A576-883955348DE0}" sibTransId="{5BB934B4-78B4-4A5F-A7FC-37878E2F613A}"/>
    <dgm:cxn modelId="{3E5332A8-87D1-4F77-BF31-82D704596B64}" type="presOf" srcId="{BEDA8098-BE05-4799-AFE2-EB4038671A56}" destId="{E6FCACFD-6E8E-4930-AEE0-CF6F22466D8A}" srcOrd="1" destOrd="0" presId="urn:microsoft.com/office/officeart/2016/7/layout/RepeatingBendingProcessNew"/>
    <dgm:cxn modelId="{81CD074F-39D7-4F3B-AB6C-9BE72D25BDF4}" type="presOf" srcId="{E85515E5-A58C-4C85-A970-7F6624563E88}" destId="{54A11E2E-C129-4088-B06E-AEF64DC3EF42}" srcOrd="0" destOrd="0" presId="urn:microsoft.com/office/officeart/2016/7/layout/RepeatingBendingProcessNew"/>
    <dgm:cxn modelId="{DF6F41B5-FDF8-49ED-98E3-D171936BD263}" type="presOf" srcId="{127B8171-253F-498E-BB77-4F6B44CC644A}" destId="{65D347EB-4519-40EA-8F28-04A6F4C8959B}" srcOrd="0" destOrd="0" presId="urn:microsoft.com/office/officeart/2016/7/layout/RepeatingBendingProcessNew"/>
    <dgm:cxn modelId="{4389BA3D-CEFE-46D8-9710-922BBB825D1E}" srcId="{E914274E-2EE4-417D-BC57-43AE8BF67F61}" destId="{F5869D38-1BB0-4BEE-B4FE-DC985CECCD0A}" srcOrd="4" destOrd="0" parTransId="{2C1CF335-AA56-44F8-8040-8803556599E2}" sibTransId="{2A210A7C-2E90-4219-9EC3-554912169B80}"/>
    <dgm:cxn modelId="{2FE22EFD-13E9-421A-9C18-FA5BDC6A3BB5}" type="presOf" srcId="{12A9DAD0-67F0-4B0E-B585-9C442C77B7CD}" destId="{64FFAD4E-92BD-45EA-9A5E-FB0B5B98FBF2}" srcOrd="1" destOrd="0" presId="urn:microsoft.com/office/officeart/2016/7/layout/RepeatingBendingProcessNew"/>
    <dgm:cxn modelId="{71FC2D1B-E831-4D06-A42F-58334C4CAFCC}" type="presOf" srcId="{2E086799-E597-48C0-AF39-1F0DBF87E5EC}" destId="{88176803-334E-4E06-912A-E8807B6293A6}" srcOrd="0" destOrd="0" presId="urn:microsoft.com/office/officeart/2016/7/layout/RepeatingBendingProcessNew"/>
    <dgm:cxn modelId="{9572E90A-64CD-412D-BBA7-3F0E659AAEFF}" srcId="{E914274E-2EE4-417D-BC57-43AE8BF67F61}" destId="{090217BB-6C3E-4C34-89E3-7C8A519F1B03}" srcOrd="6" destOrd="0" parTransId="{3700B0E2-579A-4655-8840-C6BF1C36EDC9}" sibTransId="{D0F36440-0783-4FFD-BB7B-6C7CF0603EE7}"/>
    <dgm:cxn modelId="{9977237F-D52C-4CDF-B6B3-2D7E52A7CE1B}" type="presOf" srcId="{7AC33F91-17C0-46C6-955A-5DC2A1A08EE3}" destId="{1A9AFB93-4126-466A-8828-B9E49BE89117}" srcOrd="1" destOrd="0" presId="urn:microsoft.com/office/officeart/2016/7/layout/RepeatingBendingProcessNew"/>
    <dgm:cxn modelId="{0944E663-B5A6-4972-924F-C3AE9940F269}" type="presOf" srcId="{F5869D38-1BB0-4BEE-B4FE-DC985CECCD0A}" destId="{435645A2-FA70-416E-82D8-955B1DD8C5EC}" srcOrd="0" destOrd="0" presId="urn:microsoft.com/office/officeart/2016/7/layout/RepeatingBendingProcessNew"/>
    <dgm:cxn modelId="{4A75F29F-1369-4A3A-BBC2-B2EFED77BA00}" type="presOf" srcId="{12A9DAD0-67F0-4B0E-B585-9C442C77B7CD}" destId="{4920894E-C1BE-4627-885F-C9CEB6334346}" srcOrd="0" destOrd="0" presId="urn:microsoft.com/office/officeart/2016/7/layout/RepeatingBendingProcessNew"/>
    <dgm:cxn modelId="{0C4E3098-1DC3-4C57-BBAB-46B147399BDB}" type="presOf" srcId="{5F18D46F-166D-4977-B58F-E193461F0DC8}" destId="{2D849CF8-1A89-4988-8865-5DE8755B7706}" srcOrd="1" destOrd="0" presId="urn:microsoft.com/office/officeart/2016/7/layout/RepeatingBendingProcessNew"/>
    <dgm:cxn modelId="{BCE3A46B-06C4-45BB-9F31-3B85940FE06B}" srcId="{E914274E-2EE4-417D-BC57-43AE8BF67F61}" destId="{E85515E5-A58C-4C85-A970-7F6624563E88}" srcOrd="0" destOrd="0" parTransId="{59EC857B-0785-4049-A1A5-6E874E3CEDAE}" sibTransId="{BEDA8098-BE05-4799-AFE2-EB4038671A56}"/>
    <dgm:cxn modelId="{D873EC8E-B0D6-4177-9FBC-BAC27BC19048}" type="presOf" srcId="{5BB934B4-78B4-4A5F-A7FC-37878E2F613A}" destId="{6F2FDCE3-B8F9-44BA-A8ED-7DB8270D911A}" srcOrd="1" destOrd="0" presId="urn:microsoft.com/office/officeart/2016/7/layout/RepeatingBendingProcessNew"/>
    <dgm:cxn modelId="{A3525300-D112-45AF-94BE-6C58D4C7052A}" type="presOf" srcId="{2A210A7C-2E90-4219-9EC3-554912169B80}" destId="{A6F336B4-714D-4806-9BC2-045DD180B327}" srcOrd="1" destOrd="0" presId="urn:microsoft.com/office/officeart/2016/7/layout/RepeatingBendingProcessNew"/>
    <dgm:cxn modelId="{75180937-05D9-4FA6-9845-701275703A9E}" srcId="{E914274E-2EE4-417D-BC57-43AE8BF67F61}" destId="{127B8171-253F-498E-BB77-4F6B44CC644A}" srcOrd="2" destOrd="0" parTransId="{606806AC-5D24-443B-89EC-5AFE34B72C59}" sibTransId="{5F18D46F-166D-4977-B58F-E193461F0DC8}"/>
    <dgm:cxn modelId="{248EEA50-0359-4795-97DF-14B94EC09751}" type="presOf" srcId="{090217BB-6C3E-4C34-89E3-7C8A519F1B03}" destId="{9BD751C6-5E73-4081-AECA-935F79929685}" srcOrd="0" destOrd="0" presId="urn:microsoft.com/office/officeart/2016/7/layout/RepeatingBendingProcessNew"/>
    <dgm:cxn modelId="{EB1B6F23-2D3B-4C1B-BC9D-B9151787229E}" type="presOf" srcId="{5BB934B4-78B4-4A5F-A7FC-37878E2F613A}" destId="{8FF89B3F-421E-4AD6-98DD-BDA372D43062}" srcOrd="0" destOrd="0" presId="urn:microsoft.com/office/officeart/2016/7/layout/RepeatingBendingProcessNew"/>
    <dgm:cxn modelId="{16A731EF-2D9F-49DB-99A3-D782B5F55984}" type="presParOf" srcId="{70E79D61-8F4E-4002-82AC-9EF38F7BC788}" destId="{54A11E2E-C129-4088-B06E-AEF64DC3EF42}" srcOrd="0" destOrd="0" presId="urn:microsoft.com/office/officeart/2016/7/layout/RepeatingBendingProcessNew"/>
    <dgm:cxn modelId="{42523F18-8526-46EE-8093-DDC284112BCD}" type="presParOf" srcId="{70E79D61-8F4E-4002-82AC-9EF38F7BC788}" destId="{A003E876-89A7-4606-B2C6-D7C066DE1B7C}" srcOrd="1" destOrd="0" presId="urn:microsoft.com/office/officeart/2016/7/layout/RepeatingBendingProcessNew"/>
    <dgm:cxn modelId="{C32DCD83-8CFA-4B38-A5FE-D86C16C1BCB9}" type="presParOf" srcId="{A003E876-89A7-4606-B2C6-D7C066DE1B7C}" destId="{E6FCACFD-6E8E-4930-AEE0-CF6F22466D8A}" srcOrd="0" destOrd="0" presId="urn:microsoft.com/office/officeart/2016/7/layout/RepeatingBendingProcessNew"/>
    <dgm:cxn modelId="{620AEE8F-949E-4AA2-A612-68A422FABF5C}" type="presParOf" srcId="{70E79D61-8F4E-4002-82AC-9EF38F7BC788}" destId="{5182A0B9-54B3-4460-911B-9A91D3D93411}" srcOrd="2" destOrd="0" presId="urn:microsoft.com/office/officeart/2016/7/layout/RepeatingBendingProcessNew"/>
    <dgm:cxn modelId="{0E390026-FCF7-4EDD-93A9-FE2CBCD7995F}" type="presParOf" srcId="{70E79D61-8F4E-4002-82AC-9EF38F7BC788}" destId="{4920894E-C1BE-4627-885F-C9CEB6334346}" srcOrd="3" destOrd="0" presId="urn:microsoft.com/office/officeart/2016/7/layout/RepeatingBendingProcessNew"/>
    <dgm:cxn modelId="{58016089-A2DC-4BB3-AC1C-C222F4F42393}" type="presParOf" srcId="{4920894E-C1BE-4627-885F-C9CEB6334346}" destId="{64FFAD4E-92BD-45EA-9A5E-FB0B5B98FBF2}" srcOrd="0" destOrd="0" presId="urn:microsoft.com/office/officeart/2016/7/layout/RepeatingBendingProcessNew"/>
    <dgm:cxn modelId="{2B1A6F4C-1665-40ED-830D-C8F72E0D37EE}" type="presParOf" srcId="{70E79D61-8F4E-4002-82AC-9EF38F7BC788}" destId="{65D347EB-4519-40EA-8F28-04A6F4C8959B}" srcOrd="4" destOrd="0" presId="urn:microsoft.com/office/officeart/2016/7/layout/RepeatingBendingProcessNew"/>
    <dgm:cxn modelId="{D7029B9E-908B-47B6-84F2-736FAA84A353}" type="presParOf" srcId="{70E79D61-8F4E-4002-82AC-9EF38F7BC788}" destId="{731B7479-A6A7-44A4-9AA8-28EE1A417B22}" srcOrd="5" destOrd="0" presId="urn:microsoft.com/office/officeart/2016/7/layout/RepeatingBendingProcessNew"/>
    <dgm:cxn modelId="{9D5E6B42-1EA2-4E55-8CF1-E0310F6C29E7}" type="presParOf" srcId="{731B7479-A6A7-44A4-9AA8-28EE1A417B22}" destId="{2D849CF8-1A89-4988-8865-5DE8755B7706}" srcOrd="0" destOrd="0" presId="urn:microsoft.com/office/officeart/2016/7/layout/RepeatingBendingProcessNew"/>
    <dgm:cxn modelId="{E1ADED01-8803-4CDB-B442-BD7F0EC9DFE5}" type="presParOf" srcId="{70E79D61-8F4E-4002-82AC-9EF38F7BC788}" destId="{88176803-334E-4E06-912A-E8807B6293A6}" srcOrd="6" destOrd="0" presId="urn:microsoft.com/office/officeart/2016/7/layout/RepeatingBendingProcessNew"/>
    <dgm:cxn modelId="{65E379DE-F9AA-4D05-94C9-8FC90209734C}" type="presParOf" srcId="{70E79D61-8F4E-4002-82AC-9EF38F7BC788}" destId="{8FF89B3F-421E-4AD6-98DD-BDA372D43062}" srcOrd="7" destOrd="0" presId="urn:microsoft.com/office/officeart/2016/7/layout/RepeatingBendingProcessNew"/>
    <dgm:cxn modelId="{3308244D-2320-4662-BB84-3AD636B76C6B}" type="presParOf" srcId="{8FF89B3F-421E-4AD6-98DD-BDA372D43062}" destId="{6F2FDCE3-B8F9-44BA-A8ED-7DB8270D911A}" srcOrd="0" destOrd="0" presId="urn:microsoft.com/office/officeart/2016/7/layout/RepeatingBendingProcessNew"/>
    <dgm:cxn modelId="{B8996D2C-62C6-4FA0-B344-B98DB3F960C1}" type="presParOf" srcId="{70E79D61-8F4E-4002-82AC-9EF38F7BC788}" destId="{435645A2-FA70-416E-82D8-955B1DD8C5EC}" srcOrd="8" destOrd="0" presId="urn:microsoft.com/office/officeart/2016/7/layout/RepeatingBendingProcessNew"/>
    <dgm:cxn modelId="{331D510C-AE3E-4368-8253-3CFA2A7EFFA4}" type="presParOf" srcId="{70E79D61-8F4E-4002-82AC-9EF38F7BC788}" destId="{F6219637-9A26-4CF6-89DC-FC8E4A014702}" srcOrd="9" destOrd="0" presId="urn:microsoft.com/office/officeart/2016/7/layout/RepeatingBendingProcessNew"/>
    <dgm:cxn modelId="{804B915D-400C-4E9D-ABB8-37649EEA8579}" type="presParOf" srcId="{F6219637-9A26-4CF6-89DC-FC8E4A014702}" destId="{A6F336B4-714D-4806-9BC2-045DD180B327}" srcOrd="0" destOrd="0" presId="urn:microsoft.com/office/officeart/2016/7/layout/RepeatingBendingProcessNew"/>
    <dgm:cxn modelId="{BBE63DAE-B9CC-480E-8F79-DEF4A626095D}" type="presParOf" srcId="{70E79D61-8F4E-4002-82AC-9EF38F7BC788}" destId="{60E6F739-E5B4-4AD4-81C0-6D29276A2733}" srcOrd="10" destOrd="0" presId="urn:microsoft.com/office/officeart/2016/7/layout/RepeatingBendingProcessNew"/>
    <dgm:cxn modelId="{EB9C918C-0EDA-45E4-A6A7-4FE19E89A4E8}" type="presParOf" srcId="{70E79D61-8F4E-4002-82AC-9EF38F7BC788}" destId="{BE51D7F7-1FCB-41E9-A64E-A6E382C9079D}" srcOrd="11" destOrd="0" presId="urn:microsoft.com/office/officeart/2016/7/layout/RepeatingBendingProcessNew"/>
    <dgm:cxn modelId="{5862367B-A9FA-4153-842B-F97867F5E12F}" type="presParOf" srcId="{BE51D7F7-1FCB-41E9-A64E-A6E382C9079D}" destId="{1A9AFB93-4126-466A-8828-B9E49BE89117}" srcOrd="0" destOrd="0" presId="urn:microsoft.com/office/officeart/2016/7/layout/RepeatingBendingProcessNew"/>
    <dgm:cxn modelId="{BD602370-3C37-487F-A60A-5E5ABB0E77BB}" type="presParOf" srcId="{70E79D61-8F4E-4002-82AC-9EF38F7BC788}" destId="{9BD751C6-5E73-4081-AECA-935F79929685}" srcOrd="12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BE73C9-E69B-4A02-9604-6C6E2B4F59D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BBA0C3B-4AAA-4C69-B7C4-C4D2B76A5D05}">
      <dgm:prSet/>
      <dgm:spPr/>
      <dgm:t>
        <a:bodyPr/>
        <a:lstStyle/>
        <a:p>
          <a:r>
            <a:rPr lang="en-GB" b="0" i="0" dirty="0"/>
            <a:t>Adapted form of examinations to the needs and abilities of the student;</a:t>
          </a:r>
          <a:endParaRPr lang="en-US" dirty="0"/>
        </a:p>
      </dgm:t>
    </dgm:pt>
    <dgm:pt modelId="{C7CF1BCD-047D-4A1E-8692-2450A0C0764D}" type="parTrans" cxnId="{75799CAB-52E0-4160-9A54-89523374F419}">
      <dgm:prSet/>
      <dgm:spPr/>
      <dgm:t>
        <a:bodyPr/>
        <a:lstStyle/>
        <a:p>
          <a:endParaRPr lang="en-US"/>
        </a:p>
      </dgm:t>
    </dgm:pt>
    <dgm:pt modelId="{5B6DA71A-26CC-4E8F-A2C7-A97CABDA3E21}" type="sibTrans" cxnId="{75799CAB-52E0-4160-9A54-89523374F419}">
      <dgm:prSet/>
      <dgm:spPr/>
      <dgm:t>
        <a:bodyPr/>
        <a:lstStyle/>
        <a:p>
          <a:endParaRPr lang="en-US"/>
        </a:p>
      </dgm:t>
    </dgm:pt>
    <dgm:pt modelId="{FB24D22B-7055-4946-ACA4-75943A36D3C6}">
      <dgm:prSet/>
      <dgm:spPr/>
      <dgm:t>
        <a:bodyPr/>
        <a:lstStyle/>
        <a:p>
          <a:r>
            <a:rPr lang="en-GB" b="0" i="0" dirty="0"/>
            <a:t>Training of spatial orientation around University, Faculty and the place of residence;</a:t>
          </a:r>
          <a:endParaRPr lang="en-US" dirty="0"/>
        </a:p>
      </dgm:t>
    </dgm:pt>
    <dgm:pt modelId="{8820AE4B-3609-4A7F-8302-22A6D3D90607}" type="parTrans" cxnId="{6E1FD92E-100F-408E-8DC3-C2A2BF25C0FF}">
      <dgm:prSet/>
      <dgm:spPr/>
      <dgm:t>
        <a:bodyPr/>
        <a:lstStyle/>
        <a:p>
          <a:endParaRPr lang="en-US"/>
        </a:p>
      </dgm:t>
    </dgm:pt>
    <dgm:pt modelId="{A48DE3D8-191D-4574-B5E3-0FE229E78487}" type="sibTrans" cxnId="{6E1FD92E-100F-408E-8DC3-C2A2BF25C0FF}">
      <dgm:prSet/>
      <dgm:spPr/>
      <dgm:t>
        <a:bodyPr/>
        <a:lstStyle/>
        <a:p>
          <a:endParaRPr lang="en-US"/>
        </a:p>
      </dgm:t>
    </dgm:pt>
    <dgm:pt modelId="{D0EC5D41-342B-4B2C-8ABC-911C2DB3BC8F}">
      <dgm:prSet/>
      <dgm:spPr/>
      <dgm:t>
        <a:bodyPr/>
        <a:lstStyle/>
        <a:p>
          <a:r>
            <a:rPr lang="en-GB" b="0" i="0" dirty="0"/>
            <a:t>Possibility of renting laptops and other electronic equipment.</a:t>
          </a:r>
          <a:endParaRPr lang="en-US" dirty="0"/>
        </a:p>
      </dgm:t>
    </dgm:pt>
    <dgm:pt modelId="{A1204C74-AA80-42E0-8670-7DDD89FA6A3E}" type="parTrans" cxnId="{3D484923-8F0A-4B14-A222-E99CD1BAB391}">
      <dgm:prSet/>
      <dgm:spPr/>
      <dgm:t>
        <a:bodyPr/>
        <a:lstStyle/>
        <a:p>
          <a:endParaRPr lang="en-US"/>
        </a:p>
      </dgm:t>
    </dgm:pt>
    <dgm:pt modelId="{3D6A8E83-A0A2-4FA0-AFC6-7C9C55B291D7}" type="sibTrans" cxnId="{3D484923-8F0A-4B14-A222-E99CD1BAB391}">
      <dgm:prSet/>
      <dgm:spPr/>
      <dgm:t>
        <a:bodyPr/>
        <a:lstStyle/>
        <a:p>
          <a:endParaRPr lang="en-US"/>
        </a:p>
      </dgm:t>
    </dgm:pt>
    <dgm:pt modelId="{C0254F8E-1428-4862-AC45-447E5B58C106}">
      <dgm:prSet/>
      <dgm:spPr/>
      <dgm:t>
        <a:bodyPr/>
        <a:lstStyle/>
        <a:p>
          <a:r>
            <a:rPr lang="en-GB" b="0" i="0" dirty="0"/>
            <a:t>Computer </a:t>
          </a:r>
          <a:r>
            <a:rPr lang="en-GB" b="0" i="0" dirty="0" err="1"/>
            <a:t>center</a:t>
          </a:r>
          <a:r>
            <a:rPr lang="en-GB" b="0" i="0" dirty="0"/>
            <a:t> and adjusted workshops, also possibility of training in using electronic equipment and devices;</a:t>
          </a:r>
          <a:endParaRPr lang="en-US" dirty="0"/>
        </a:p>
      </dgm:t>
    </dgm:pt>
    <dgm:pt modelId="{D409B7A7-9B0E-4F8A-8112-7169E7FFAB69}" type="parTrans" cxnId="{88B33B78-FC1F-413B-BA86-4204F038BD91}">
      <dgm:prSet/>
      <dgm:spPr/>
      <dgm:t>
        <a:bodyPr/>
        <a:lstStyle/>
        <a:p>
          <a:endParaRPr lang="en-US"/>
        </a:p>
      </dgm:t>
    </dgm:pt>
    <dgm:pt modelId="{10FFC9C7-1C2D-490C-BF3F-980A3512BCE1}" type="sibTrans" cxnId="{88B33B78-FC1F-413B-BA86-4204F038BD91}">
      <dgm:prSet/>
      <dgm:spPr/>
      <dgm:t>
        <a:bodyPr/>
        <a:lstStyle/>
        <a:p>
          <a:endParaRPr lang="en-US"/>
        </a:p>
      </dgm:t>
    </dgm:pt>
    <dgm:pt modelId="{61CA48AE-3FB7-47A5-B9F3-09337B2DC0B8}">
      <dgm:prSet/>
      <dgm:spPr/>
      <dgm:t>
        <a:bodyPr/>
        <a:lstStyle/>
        <a:p>
          <a:r>
            <a:rPr lang="en-GB" b="0" i="0" dirty="0"/>
            <a:t>Adaptation of didactic materials, both to the audio and text versions;</a:t>
          </a:r>
          <a:endParaRPr lang="en-US" dirty="0"/>
        </a:p>
      </dgm:t>
    </dgm:pt>
    <dgm:pt modelId="{3AFB57BB-3C0E-4696-AC47-EA781E68C40D}" type="parTrans" cxnId="{5A8F4E25-064B-458E-AA8E-4A9C6F1A25AD}">
      <dgm:prSet/>
      <dgm:spPr/>
      <dgm:t>
        <a:bodyPr/>
        <a:lstStyle/>
        <a:p>
          <a:endParaRPr lang="en-US"/>
        </a:p>
      </dgm:t>
    </dgm:pt>
    <dgm:pt modelId="{79F794D6-7B93-48A8-9036-D406CDAEE1F8}" type="sibTrans" cxnId="{5A8F4E25-064B-458E-AA8E-4A9C6F1A25AD}">
      <dgm:prSet/>
      <dgm:spPr/>
      <dgm:t>
        <a:bodyPr/>
        <a:lstStyle/>
        <a:p>
          <a:endParaRPr lang="en-US"/>
        </a:p>
      </dgm:t>
    </dgm:pt>
    <dgm:pt modelId="{6F70F634-9D38-4668-8139-2EE017B2FFB1}">
      <dgm:prSet/>
      <dgm:spPr/>
      <dgm:t>
        <a:bodyPr/>
        <a:lstStyle/>
        <a:p>
          <a:r>
            <a:rPr lang="en-GB" b="0" i="0" dirty="0"/>
            <a:t>Access to the collection of available academic materials – Academic Digital Library</a:t>
          </a:r>
          <a:endParaRPr lang="en-US" dirty="0"/>
        </a:p>
      </dgm:t>
    </dgm:pt>
    <dgm:pt modelId="{06FAEC14-F216-4051-8709-5D7915473E2A}" type="parTrans" cxnId="{B982A85C-44B9-4FCF-B2E9-1B7831CAC59F}">
      <dgm:prSet/>
      <dgm:spPr/>
      <dgm:t>
        <a:bodyPr/>
        <a:lstStyle/>
        <a:p>
          <a:endParaRPr lang="en-US"/>
        </a:p>
      </dgm:t>
    </dgm:pt>
    <dgm:pt modelId="{7BD9FBF7-99B7-4AF0-8ED5-81B0EE4E14CC}" type="sibTrans" cxnId="{B982A85C-44B9-4FCF-B2E9-1B7831CAC59F}">
      <dgm:prSet/>
      <dgm:spPr/>
      <dgm:t>
        <a:bodyPr/>
        <a:lstStyle/>
        <a:p>
          <a:endParaRPr lang="en-US"/>
        </a:p>
      </dgm:t>
    </dgm:pt>
    <dgm:pt modelId="{1753F19E-ED7D-49BB-850E-DCE6B24EFE5C}" type="pres">
      <dgm:prSet presAssocID="{ACBE73C9-E69B-4A02-9604-6C6E2B4F59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8A2F5A-0B41-4E99-B6B1-1779B5D3F63A}" type="pres">
      <dgm:prSet presAssocID="{FBBA0C3B-4AAA-4C69-B7C4-C4D2B76A5D0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8DFC30-C03B-42EA-9966-20BA3C05C3C1}" type="pres">
      <dgm:prSet presAssocID="{5B6DA71A-26CC-4E8F-A2C7-A97CABDA3E21}" presName="spacer" presStyleCnt="0"/>
      <dgm:spPr/>
    </dgm:pt>
    <dgm:pt modelId="{B55C74A8-CF7A-44DB-B33D-0F72A79C9B6A}" type="pres">
      <dgm:prSet presAssocID="{FB24D22B-7055-4946-ACA4-75943A36D3C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4EDE26-707D-48DA-B658-630FE4A772A9}" type="pres">
      <dgm:prSet presAssocID="{A48DE3D8-191D-4574-B5E3-0FE229E78487}" presName="spacer" presStyleCnt="0"/>
      <dgm:spPr/>
    </dgm:pt>
    <dgm:pt modelId="{73A044DF-9F22-4FB0-9BCE-06B66BABAFF4}" type="pres">
      <dgm:prSet presAssocID="{D0EC5D41-342B-4B2C-8ABC-911C2DB3BC8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1DF859-9F87-4057-9A80-9B38A3880EFD}" type="pres">
      <dgm:prSet presAssocID="{3D6A8E83-A0A2-4FA0-AFC6-7C9C55B291D7}" presName="spacer" presStyleCnt="0"/>
      <dgm:spPr/>
    </dgm:pt>
    <dgm:pt modelId="{2E7B8B17-7DFE-481A-BE57-C9A5FCE9905C}" type="pres">
      <dgm:prSet presAssocID="{C0254F8E-1428-4862-AC45-447E5B58C10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97DE84-1EDC-46E9-B368-73CE89618D96}" type="pres">
      <dgm:prSet presAssocID="{10FFC9C7-1C2D-490C-BF3F-980A3512BCE1}" presName="spacer" presStyleCnt="0"/>
      <dgm:spPr/>
    </dgm:pt>
    <dgm:pt modelId="{B8419548-3202-4667-83F3-435FA875D231}" type="pres">
      <dgm:prSet presAssocID="{61CA48AE-3FB7-47A5-B9F3-09337B2DC0B8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302DBF-6076-42B2-82F0-49C5DE08FEE3}" type="pres">
      <dgm:prSet presAssocID="{79F794D6-7B93-48A8-9036-D406CDAEE1F8}" presName="spacer" presStyleCnt="0"/>
      <dgm:spPr/>
    </dgm:pt>
    <dgm:pt modelId="{98676881-5273-4DE6-9CCD-79BEAB7D61B1}" type="pres">
      <dgm:prSet presAssocID="{6F70F634-9D38-4668-8139-2EE017B2FFB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799CAB-52E0-4160-9A54-89523374F419}" srcId="{ACBE73C9-E69B-4A02-9604-6C6E2B4F59DD}" destId="{FBBA0C3B-4AAA-4C69-B7C4-C4D2B76A5D05}" srcOrd="0" destOrd="0" parTransId="{C7CF1BCD-047D-4A1E-8692-2450A0C0764D}" sibTransId="{5B6DA71A-26CC-4E8F-A2C7-A97CABDA3E21}"/>
    <dgm:cxn modelId="{88B33B78-FC1F-413B-BA86-4204F038BD91}" srcId="{ACBE73C9-E69B-4A02-9604-6C6E2B4F59DD}" destId="{C0254F8E-1428-4862-AC45-447E5B58C106}" srcOrd="3" destOrd="0" parTransId="{D409B7A7-9B0E-4F8A-8112-7169E7FFAB69}" sibTransId="{10FFC9C7-1C2D-490C-BF3F-980A3512BCE1}"/>
    <dgm:cxn modelId="{5A8F4E25-064B-458E-AA8E-4A9C6F1A25AD}" srcId="{ACBE73C9-E69B-4A02-9604-6C6E2B4F59DD}" destId="{61CA48AE-3FB7-47A5-B9F3-09337B2DC0B8}" srcOrd="4" destOrd="0" parTransId="{3AFB57BB-3C0E-4696-AC47-EA781E68C40D}" sibTransId="{79F794D6-7B93-48A8-9036-D406CDAEE1F8}"/>
    <dgm:cxn modelId="{399F0E46-08DC-4667-B372-60D7EBE0007A}" type="presOf" srcId="{61CA48AE-3FB7-47A5-B9F3-09337B2DC0B8}" destId="{B8419548-3202-4667-83F3-435FA875D231}" srcOrd="0" destOrd="0" presId="urn:microsoft.com/office/officeart/2005/8/layout/vList2"/>
    <dgm:cxn modelId="{B6F44903-F994-49A3-B73F-990962F7FBED}" type="presOf" srcId="{FB24D22B-7055-4946-ACA4-75943A36D3C6}" destId="{B55C74A8-CF7A-44DB-B33D-0F72A79C9B6A}" srcOrd="0" destOrd="0" presId="urn:microsoft.com/office/officeart/2005/8/layout/vList2"/>
    <dgm:cxn modelId="{08D880A6-682E-4A55-9DBA-45DF7A9F1344}" type="presOf" srcId="{ACBE73C9-E69B-4A02-9604-6C6E2B4F59DD}" destId="{1753F19E-ED7D-49BB-850E-DCE6B24EFE5C}" srcOrd="0" destOrd="0" presId="urn:microsoft.com/office/officeart/2005/8/layout/vList2"/>
    <dgm:cxn modelId="{1612D1C5-6815-4078-A2DE-4B0EF1FEEF50}" type="presOf" srcId="{FBBA0C3B-4AAA-4C69-B7C4-C4D2B76A5D05}" destId="{B58A2F5A-0B41-4E99-B6B1-1779B5D3F63A}" srcOrd="0" destOrd="0" presId="urn:microsoft.com/office/officeart/2005/8/layout/vList2"/>
    <dgm:cxn modelId="{9E7E106D-C3B6-483B-B236-A5B00F802B83}" type="presOf" srcId="{C0254F8E-1428-4862-AC45-447E5B58C106}" destId="{2E7B8B17-7DFE-481A-BE57-C9A5FCE9905C}" srcOrd="0" destOrd="0" presId="urn:microsoft.com/office/officeart/2005/8/layout/vList2"/>
    <dgm:cxn modelId="{047EDB02-7E28-4A4F-8C39-16A5C3474ABC}" type="presOf" srcId="{D0EC5D41-342B-4B2C-8ABC-911C2DB3BC8F}" destId="{73A044DF-9F22-4FB0-9BCE-06B66BABAFF4}" srcOrd="0" destOrd="0" presId="urn:microsoft.com/office/officeart/2005/8/layout/vList2"/>
    <dgm:cxn modelId="{1F9E15C3-9C70-4669-A9F7-1B4C79C31B41}" type="presOf" srcId="{6F70F634-9D38-4668-8139-2EE017B2FFB1}" destId="{98676881-5273-4DE6-9CCD-79BEAB7D61B1}" srcOrd="0" destOrd="0" presId="urn:microsoft.com/office/officeart/2005/8/layout/vList2"/>
    <dgm:cxn modelId="{3D484923-8F0A-4B14-A222-E99CD1BAB391}" srcId="{ACBE73C9-E69B-4A02-9604-6C6E2B4F59DD}" destId="{D0EC5D41-342B-4B2C-8ABC-911C2DB3BC8F}" srcOrd="2" destOrd="0" parTransId="{A1204C74-AA80-42E0-8670-7DDD89FA6A3E}" sibTransId="{3D6A8E83-A0A2-4FA0-AFC6-7C9C55B291D7}"/>
    <dgm:cxn modelId="{6E1FD92E-100F-408E-8DC3-C2A2BF25C0FF}" srcId="{ACBE73C9-E69B-4A02-9604-6C6E2B4F59DD}" destId="{FB24D22B-7055-4946-ACA4-75943A36D3C6}" srcOrd="1" destOrd="0" parTransId="{8820AE4B-3609-4A7F-8302-22A6D3D90607}" sibTransId="{A48DE3D8-191D-4574-B5E3-0FE229E78487}"/>
    <dgm:cxn modelId="{B982A85C-44B9-4FCF-B2E9-1B7831CAC59F}" srcId="{ACBE73C9-E69B-4A02-9604-6C6E2B4F59DD}" destId="{6F70F634-9D38-4668-8139-2EE017B2FFB1}" srcOrd="5" destOrd="0" parTransId="{06FAEC14-F216-4051-8709-5D7915473E2A}" sibTransId="{7BD9FBF7-99B7-4AF0-8ED5-81B0EE4E14CC}"/>
    <dgm:cxn modelId="{E9A27364-4D5C-4418-805B-AC62B104652D}" type="presParOf" srcId="{1753F19E-ED7D-49BB-850E-DCE6B24EFE5C}" destId="{B58A2F5A-0B41-4E99-B6B1-1779B5D3F63A}" srcOrd="0" destOrd="0" presId="urn:microsoft.com/office/officeart/2005/8/layout/vList2"/>
    <dgm:cxn modelId="{2EF7009E-CEF3-45A3-9ABD-0CFDD3258CD7}" type="presParOf" srcId="{1753F19E-ED7D-49BB-850E-DCE6B24EFE5C}" destId="{038DFC30-C03B-42EA-9966-20BA3C05C3C1}" srcOrd="1" destOrd="0" presId="urn:microsoft.com/office/officeart/2005/8/layout/vList2"/>
    <dgm:cxn modelId="{2EA8262D-3664-42B3-9915-5050D1115B4B}" type="presParOf" srcId="{1753F19E-ED7D-49BB-850E-DCE6B24EFE5C}" destId="{B55C74A8-CF7A-44DB-B33D-0F72A79C9B6A}" srcOrd="2" destOrd="0" presId="urn:microsoft.com/office/officeart/2005/8/layout/vList2"/>
    <dgm:cxn modelId="{236D6E70-EEAF-4079-B4FC-B3778E4AD1F4}" type="presParOf" srcId="{1753F19E-ED7D-49BB-850E-DCE6B24EFE5C}" destId="{D24EDE26-707D-48DA-B658-630FE4A772A9}" srcOrd="3" destOrd="0" presId="urn:microsoft.com/office/officeart/2005/8/layout/vList2"/>
    <dgm:cxn modelId="{4FA39399-2BEC-434A-920F-10F96910485A}" type="presParOf" srcId="{1753F19E-ED7D-49BB-850E-DCE6B24EFE5C}" destId="{73A044DF-9F22-4FB0-9BCE-06B66BABAFF4}" srcOrd="4" destOrd="0" presId="urn:microsoft.com/office/officeart/2005/8/layout/vList2"/>
    <dgm:cxn modelId="{5101A98B-8405-42B5-81FA-63CEBE2B68B2}" type="presParOf" srcId="{1753F19E-ED7D-49BB-850E-DCE6B24EFE5C}" destId="{1E1DF859-9F87-4057-9A80-9B38A3880EFD}" srcOrd="5" destOrd="0" presId="urn:microsoft.com/office/officeart/2005/8/layout/vList2"/>
    <dgm:cxn modelId="{536282BF-E80D-4963-BA67-6AB9C1190E31}" type="presParOf" srcId="{1753F19E-ED7D-49BB-850E-DCE6B24EFE5C}" destId="{2E7B8B17-7DFE-481A-BE57-C9A5FCE9905C}" srcOrd="6" destOrd="0" presId="urn:microsoft.com/office/officeart/2005/8/layout/vList2"/>
    <dgm:cxn modelId="{CFFA487C-6975-47C0-9DEF-36BB71B7FB94}" type="presParOf" srcId="{1753F19E-ED7D-49BB-850E-DCE6B24EFE5C}" destId="{F197DE84-1EDC-46E9-B368-73CE89618D96}" srcOrd="7" destOrd="0" presId="urn:microsoft.com/office/officeart/2005/8/layout/vList2"/>
    <dgm:cxn modelId="{9AD456D5-D2FF-4284-B740-3520F7C1348D}" type="presParOf" srcId="{1753F19E-ED7D-49BB-850E-DCE6B24EFE5C}" destId="{B8419548-3202-4667-83F3-435FA875D231}" srcOrd="8" destOrd="0" presId="urn:microsoft.com/office/officeart/2005/8/layout/vList2"/>
    <dgm:cxn modelId="{71B279E4-DEA4-49A9-828C-1B98A4001D4F}" type="presParOf" srcId="{1753F19E-ED7D-49BB-850E-DCE6B24EFE5C}" destId="{3E302DBF-6076-42B2-82F0-49C5DE08FEE3}" srcOrd="9" destOrd="0" presId="urn:microsoft.com/office/officeart/2005/8/layout/vList2"/>
    <dgm:cxn modelId="{AFD99ABD-961B-4422-BD40-45428FFC3093}" type="presParOf" srcId="{1753F19E-ED7D-49BB-850E-DCE6B24EFE5C}" destId="{98676881-5273-4DE6-9CCD-79BEAB7D61B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AD549A-9410-4F95-AB17-844F3BD6BEA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AD57C4CE-46CA-4EBF-BFCB-0775552EEF6F}">
      <dgm:prSet/>
      <dgm:spPr/>
      <dgm:t>
        <a:bodyPr/>
        <a:lstStyle/>
        <a:p>
          <a:r>
            <a:rPr lang="en-GB" b="0" i="0" dirty="0"/>
            <a:t>Adapted form of participation in classes and the form of examinations;</a:t>
          </a:r>
          <a:endParaRPr lang="en-US" dirty="0"/>
        </a:p>
      </dgm:t>
    </dgm:pt>
    <dgm:pt modelId="{FA92BF49-DF0B-4EC6-9E42-C71BC886B957}" type="parTrans" cxnId="{143EC86A-10B7-4BB0-B878-9769416251F0}">
      <dgm:prSet/>
      <dgm:spPr/>
      <dgm:t>
        <a:bodyPr/>
        <a:lstStyle/>
        <a:p>
          <a:endParaRPr lang="en-US"/>
        </a:p>
      </dgm:t>
    </dgm:pt>
    <dgm:pt modelId="{4A4F97ED-102F-4298-AD74-C1CC824D12F3}" type="sibTrans" cxnId="{143EC86A-10B7-4BB0-B878-9769416251F0}">
      <dgm:prSet/>
      <dgm:spPr/>
      <dgm:t>
        <a:bodyPr/>
        <a:lstStyle/>
        <a:p>
          <a:endParaRPr lang="en-US"/>
        </a:p>
      </dgm:t>
    </dgm:pt>
    <dgm:pt modelId="{9D1E4175-4561-468C-86B2-512C313429B3}">
      <dgm:prSet/>
      <dgm:spPr/>
      <dgm:t>
        <a:bodyPr/>
        <a:lstStyle/>
        <a:p>
          <a:r>
            <a:rPr lang="en-GB" b="0" i="0" dirty="0"/>
            <a:t>Individual solutions based on the type and stage of the disease and the current condition of the student;</a:t>
          </a:r>
          <a:endParaRPr lang="en-US" dirty="0"/>
        </a:p>
      </dgm:t>
    </dgm:pt>
    <dgm:pt modelId="{E0911F98-EFB6-4403-A066-F46DFD156C64}" type="parTrans" cxnId="{21C91FBE-202C-4109-B358-6982FC37D66B}">
      <dgm:prSet/>
      <dgm:spPr/>
      <dgm:t>
        <a:bodyPr/>
        <a:lstStyle/>
        <a:p>
          <a:endParaRPr lang="en-US"/>
        </a:p>
      </dgm:t>
    </dgm:pt>
    <dgm:pt modelId="{B58FB5DE-C254-45AB-A2EA-D3A06C396A42}" type="sibTrans" cxnId="{21C91FBE-202C-4109-B358-6982FC37D66B}">
      <dgm:prSet/>
      <dgm:spPr/>
      <dgm:t>
        <a:bodyPr/>
        <a:lstStyle/>
        <a:p>
          <a:endParaRPr lang="en-US"/>
        </a:p>
      </dgm:t>
    </dgm:pt>
    <dgm:pt modelId="{4513ADC6-EF8E-41A6-8878-1025F951F1CA}">
      <dgm:prSet/>
      <dgm:spPr/>
      <dgm:t>
        <a:bodyPr/>
        <a:lstStyle/>
        <a:p>
          <a:r>
            <a:rPr lang="en-GB" b="0" i="0" dirty="0"/>
            <a:t>Free psychiatric and psychological </a:t>
          </a:r>
          <a:r>
            <a:rPr lang="en-GB" b="0" i="0" dirty="0" err="1"/>
            <a:t>counseling</a:t>
          </a:r>
          <a:r>
            <a:rPr lang="en-GB" b="0" i="0" dirty="0"/>
            <a:t>.</a:t>
          </a:r>
          <a:endParaRPr lang="en-US" dirty="0"/>
        </a:p>
      </dgm:t>
    </dgm:pt>
    <dgm:pt modelId="{53B0F5A6-E7A7-4C30-8851-FA854201A429}" type="parTrans" cxnId="{6CD3AFFE-E04D-47F1-B37A-90ED3CF77F9D}">
      <dgm:prSet/>
      <dgm:spPr/>
      <dgm:t>
        <a:bodyPr/>
        <a:lstStyle/>
        <a:p>
          <a:endParaRPr lang="en-US"/>
        </a:p>
      </dgm:t>
    </dgm:pt>
    <dgm:pt modelId="{EDB06D49-45F5-4E35-86A2-70116B53949A}" type="sibTrans" cxnId="{6CD3AFFE-E04D-47F1-B37A-90ED3CF77F9D}">
      <dgm:prSet/>
      <dgm:spPr/>
      <dgm:t>
        <a:bodyPr/>
        <a:lstStyle/>
        <a:p>
          <a:endParaRPr lang="en-US"/>
        </a:p>
      </dgm:t>
    </dgm:pt>
    <dgm:pt modelId="{B4FAF8D1-4867-45BB-984A-B9628A0458C8}" type="pres">
      <dgm:prSet presAssocID="{FCAD549A-9410-4F95-AB17-844F3BD6BE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BA1C6F-8E23-4C28-95E8-C3D340F8207D}" type="pres">
      <dgm:prSet presAssocID="{AD57C4CE-46CA-4EBF-BFCB-0775552EEF6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FE07BA-9492-4074-B2BF-61BD8F3C2158}" type="pres">
      <dgm:prSet presAssocID="{4A4F97ED-102F-4298-AD74-C1CC824D12F3}" presName="spacer" presStyleCnt="0"/>
      <dgm:spPr/>
    </dgm:pt>
    <dgm:pt modelId="{BC8E567E-D838-4DEE-9038-33A62E9885C6}" type="pres">
      <dgm:prSet presAssocID="{9D1E4175-4561-468C-86B2-512C313429B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69D543-AEA6-4804-8A96-90FEB2ACC4EB}" type="pres">
      <dgm:prSet presAssocID="{B58FB5DE-C254-45AB-A2EA-D3A06C396A42}" presName="spacer" presStyleCnt="0"/>
      <dgm:spPr/>
    </dgm:pt>
    <dgm:pt modelId="{BD1250A8-3F37-4359-A1A1-21E8C59C4833}" type="pres">
      <dgm:prSet presAssocID="{4513ADC6-EF8E-41A6-8878-1025F951F1CA}" presName="parentText" presStyleLbl="node1" presStyleIdx="2" presStyleCnt="3" custLinFactNeighborX="-1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C91FBE-202C-4109-B358-6982FC37D66B}" srcId="{FCAD549A-9410-4F95-AB17-844F3BD6BEA0}" destId="{9D1E4175-4561-468C-86B2-512C313429B3}" srcOrd="1" destOrd="0" parTransId="{E0911F98-EFB6-4403-A066-F46DFD156C64}" sibTransId="{B58FB5DE-C254-45AB-A2EA-D3A06C396A42}"/>
    <dgm:cxn modelId="{143EC86A-10B7-4BB0-B878-9769416251F0}" srcId="{FCAD549A-9410-4F95-AB17-844F3BD6BEA0}" destId="{AD57C4CE-46CA-4EBF-BFCB-0775552EEF6F}" srcOrd="0" destOrd="0" parTransId="{FA92BF49-DF0B-4EC6-9E42-C71BC886B957}" sibTransId="{4A4F97ED-102F-4298-AD74-C1CC824D12F3}"/>
    <dgm:cxn modelId="{F5F644B3-53CB-4250-9450-242F2913800E}" type="presOf" srcId="{9D1E4175-4561-468C-86B2-512C313429B3}" destId="{BC8E567E-D838-4DEE-9038-33A62E9885C6}" srcOrd="0" destOrd="0" presId="urn:microsoft.com/office/officeart/2005/8/layout/vList2"/>
    <dgm:cxn modelId="{89CDAC39-121B-4AD0-8A64-418B60211C4A}" type="presOf" srcId="{FCAD549A-9410-4F95-AB17-844F3BD6BEA0}" destId="{B4FAF8D1-4867-45BB-984A-B9628A0458C8}" srcOrd="0" destOrd="0" presId="urn:microsoft.com/office/officeart/2005/8/layout/vList2"/>
    <dgm:cxn modelId="{CEBB761A-C1DB-4C8F-90F8-B60342A7D7E4}" type="presOf" srcId="{4513ADC6-EF8E-41A6-8878-1025F951F1CA}" destId="{BD1250A8-3F37-4359-A1A1-21E8C59C4833}" srcOrd="0" destOrd="0" presId="urn:microsoft.com/office/officeart/2005/8/layout/vList2"/>
    <dgm:cxn modelId="{83340BDD-0367-420E-8FD2-FB0BB9D218D5}" type="presOf" srcId="{AD57C4CE-46CA-4EBF-BFCB-0775552EEF6F}" destId="{05BA1C6F-8E23-4C28-95E8-C3D340F8207D}" srcOrd="0" destOrd="0" presId="urn:microsoft.com/office/officeart/2005/8/layout/vList2"/>
    <dgm:cxn modelId="{6CD3AFFE-E04D-47F1-B37A-90ED3CF77F9D}" srcId="{FCAD549A-9410-4F95-AB17-844F3BD6BEA0}" destId="{4513ADC6-EF8E-41A6-8878-1025F951F1CA}" srcOrd="2" destOrd="0" parTransId="{53B0F5A6-E7A7-4C30-8851-FA854201A429}" sibTransId="{EDB06D49-45F5-4E35-86A2-70116B53949A}"/>
    <dgm:cxn modelId="{7867263B-CD80-480B-B584-915711E8111D}" type="presParOf" srcId="{B4FAF8D1-4867-45BB-984A-B9628A0458C8}" destId="{05BA1C6F-8E23-4C28-95E8-C3D340F8207D}" srcOrd="0" destOrd="0" presId="urn:microsoft.com/office/officeart/2005/8/layout/vList2"/>
    <dgm:cxn modelId="{46C70643-4E07-41DE-80FD-61105BE2C4CC}" type="presParOf" srcId="{B4FAF8D1-4867-45BB-984A-B9628A0458C8}" destId="{68FE07BA-9492-4074-B2BF-61BD8F3C2158}" srcOrd="1" destOrd="0" presId="urn:microsoft.com/office/officeart/2005/8/layout/vList2"/>
    <dgm:cxn modelId="{9F1EF462-EC80-47FF-B1AE-A77AAA4F8339}" type="presParOf" srcId="{B4FAF8D1-4867-45BB-984A-B9628A0458C8}" destId="{BC8E567E-D838-4DEE-9038-33A62E9885C6}" srcOrd="2" destOrd="0" presId="urn:microsoft.com/office/officeart/2005/8/layout/vList2"/>
    <dgm:cxn modelId="{9777813E-B44E-42B8-B8B0-C6F984FFD3C0}" type="presParOf" srcId="{B4FAF8D1-4867-45BB-984A-B9628A0458C8}" destId="{6369D543-AEA6-4804-8A96-90FEB2ACC4EB}" srcOrd="3" destOrd="0" presId="urn:microsoft.com/office/officeart/2005/8/layout/vList2"/>
    <dgm:cxn modelId="{57AB0527-2B91-433F-B28F-6E11EC34BC6B}" type="presParOf" srcId="{B4FAF8D1-4867-45BB-984A-B9628A0458C8}" destId="{BD1250A8-3F37-4359-A1A1-21E8C59C483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6D33F8-AF93-48E1-AD32-FE43D6CBE83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96FAC1B0-4C98-4E8E-B772-87B136D8C7B1}">
      <dgm:prSet/>
      <dgm:spPr/>
      <dgm:t>
        <a:bodyPr/>
        <a:lstStyle/>
        <a:p>
          <a:r>
            <a:rPr lang="en-GB" dirty="0"/>
            <a:t>Participation in upper year classes</a:t>
          </a:r>
          <a:endParaRPr lang="en-US" dirty="0"/>
        </a:p>
      </dgm:t>
    </dgm:pt>
    <dgm:pt modelId="{B5858BD7-B6F9-4165-B6F3-A5B641D046CA}" type="parTrans" cxnId="{13C8FBCB-B41C-4DE9-93F5-EB628B2C9A28}">
      <dgm:prSet/>
      <dgm:spPr/>
      <dgm:t>
        <a:bodyPr/>
        <a:lstStyle/>
        <a:p>
          <a:endParaRPr lang="en-US"/>
        </a:p>
      </dgm:t>
    </dgm:pt>
    <dgm:pt modelId="{7DF0E048-EA4B-4716-84F2-469AA553CC20}" type="sibTrans" cxnId="{13C8FBCB-B41C-4DE9-93F5-EB628B2C9A28}">
      <dgm:prSet/>
      <dgm:spPr/>
      <dgm:t>
        <a:bodyPr/>
        <a:lstStyle/>
        <a:p>
          <a:endParaRPr lang="en-US"/>
        </a:p>
      </dgm:t>
    </dgm:pt>
    <dgm:pt modelId="{3A86FC15-B803-44B0-98FC-860501F4A389}">
      <dgm:prSet/>
      <dgm:spPr/>
      <dgm:t>
        <a:bodyPr/>
        <a:lstStyle/>
        <a:p>
          <a:r>
            <a:rPr lang="en-GB" dirty="0"/>
            <a:t>Extracurricular credit for courses</a:t>
          </a:r>
          <a:endParaRPr lang="en-US" dirty="0"/>
        </a:p>
      </dgm:t>
    </dgm:pt>
    <dgm:pt modelId="{C7EF3436-E427-4764-926D-0909CE80C5F5}" type="parTrans" cxnId="{F0C3BCF8-1EAB-4805-84ED-FC462B5ACE79}">
      <dgm:prSet/>
      <dgm:spPr/>
      <dgm:t>
        <a:bodyPr/>
        <a:lstStyle/>
        <a:p>
          <a:endParaRPr lang="en-US"/>
        </a:p>
      </dgm:t>
    </dgm:pt>
    <dgm:pt modelId="{A9D4C660-9FCF-4ADF-8249-F30B2633764E}" type="sibTrans" cxnId="{F0C3BCF8-1EAB-4805-84ED-FC462B5ACE79}">
      <dgm:prSet/>
      <dgm:spPr/>
      <dgm:t>
        <a:bodyPr/>
        <a:lstStyle/>
        <a:p>
          <a:endParaRPr lang="en-US"/>
        </a:p>
      </dgm:t>
    </dgm:pt>
    <dgm:pt modelId="{86E90B3D-A312-448D-B2CE-C6D137FEE0A2}">
      <dgm:prSet/>
      <dgm:spPr/>
      <dgm:t>
        <a:bodyPr/>
        <a:lstStyle/>
        <a:p>
          <a:r>
            <a:rPr lang="en-GB" dirty="0"/>
            <a:t>Taking courses according to individual plans</a:t>
          </a:r>
          <a:endParaRPr lang="en-US" dirty="0"/>
        </a:p>
      </dgm:t>
    </dgm:pt>
    <dgm:pt modelId="{32E9F024-DF6E-4A89-991E-031948C8E6C9}" type="parTrans" cxnId="{9C91284E-75EE-4EFB-9C8F-754194BA5AE2}">
      <dgm:prSet/>
      <dgm:spPr/>
      <dgm:t>
        <a:bodyPr/>
        <a:lstStyle/>
        <a:p>
          <a:endParaRPr lang="en-US"/>
        </a:p>
      </dgm:t>
    </dgm:pt>
    <dgm:pt modelId="{EF82CD33-0E9E-4F10-9BC6-74A92D1CB65B}" type="sibTrans" cxnId="{9C91284E-75EE-4EFB-9C8F-754194BA5AE2}">
      <dgm:prSet/>
      <dgm:spPr/>
      <dgm:t>
        <a:bodyPr/>
        <a:lstStyle/>
        <a:p>
          <a:endParaRPr lang="en-US"/>
        </a:p>
      </dgm:t>
    </dgm:pt>
    <dgm:pt modelId="{12A8325D-2416-4159-B4C8-79CE490C34E5}">
      <dgm:prSet/>
      <dgm:spPr/>
      <dgm:t>
        <a:bodyPr/>
        <a:lstStyle/>
        <a:p>
          <a:r>
            <a:rPr lang="en-GB" dirty="0"/>
            <a:t>Passing examinations and credits on dates individually arranged with teachers</a:t>
          </a:r>
          <a:endParaRPr lang="en-US" dirty="0"/>
        </a:p>
      </dgm:t>
    </dgm:pt>
    <dgm:pt modelId="{2B7E3665-E144-46EA-A508-6A19FA6B4305}" type="parTrans" cxnId="{7912B591-09E9-4334-BA52-42C1C5DB7386}">
      <dgm:prSet/>
      <dgm:spPr/>
      <dgm:t>
        <a:bodyPr/>
        <a:lstStyle/>
        <a:p>
          <a:endParaRPr lang="en-US"/>
        </a:p>
      </dgm:t>
    </dgm:pt>
    <dgm:pt modelId="{9CF43A57-DB97-48B6-A423-7524990E9764}" type="sibTrans" cxnId="{7912B591-09E9-4334-BA52-42C1C5DB7386}">
      <dgm:prSet/>
      <dgm:spPr/>
      <dgm:t>
        <a:bodyPr/>
        <a:lstStyle/>
        <a:p>
          <a:endParaRPr lang="en-US"/>
        </a:p>
      </dgm:t>
    </dgm:pt>
    <dgm:pt modelId="{BA48CCBF-2A7A-45A8-896B-D939EE7AE3AE}" type="pres">
      <dgm:prSet presAssocID="{0C6D33F8-AF93-48E1-AD32-FE43D6CBE83E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CD3693-66B3-45FB-92EF-CC1F9C3BF24F}" type="pres">
      <dgm:prSet presAssocID="{96FAC1B0-4C98-4E8E-B772-87B136D8C7B1}" presName="compNode" presStyleCnt="0"/>
      <dgm:spPr/>
    </dgm:pt>
    <dgm:pt modelId="{3EC4A514-3165-48D7-90A5-D01CA3AFA165}" type="pres">
      <dgm:prSet presAssocID="{96FAC1B0-4C98-4E8E-B772-87B136D8C7B1}" presName="bgRect" presStyleLbl="bgShp" presStyleIdx="0" presStyleCnt="4" custLinFactNeighborY="-5450"/>
      <dgm:spPr/>
    </dgm:pt>
    <dgm:pt modelId="{EF6A143C-F989-4456-B93B-9BF0304664E6}" type="pres">
      <dgm:prSet presAssocID="{96FAC1B0-4C98-4E8E-B772-87B136D8C7B1}" presName="iconRect" presStyleLbl="node1" presStyleIdx="0" presStyleCnt="4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Szkoła"/>
        </a:ext>
      </dgm:extLst>
    </dgm:pt>
    <dgm:pt modelId="{E0C0FA12-BF61-47FF-A18E-7E3DEF114E50}" type="pres">
      <dgm:prSet presAssocID="{96FAC1B0-4C98-4E8E-B772-87B136D8C7B1}" presName="spaceRect" presStyleCnt="0"/>
      <dgm:spPr/>
    </dgm:pt>
    <dgm:pt modelId="{D4B7558E-8DB4-4BCF-A76D-A67DE65E77F3}" type="pres">
      <dgm:prSet presAssocID="{96FAC1B0-4C98-4E8E-B772-87B136D8C7B1}" presName="parTx" presStyleLbl="revTx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44895B1C-FA25-47F2-A25C-568F85BE9938}" type="pres">
      <dgm:prSet presAssocID="{7DF0E048-EA4B-4716-84F2-469AA553CC20}" presName="sibTrans" presStyleCnt="0"/>
      <dgm:spPr/>
    </dgm:pt>
    <dgm:pt modelId="{6B4D57FD-7014-49A6-8AD9-6CD8C88C6A58}" type="pres">
      <dgm:prSet presAssocID="{3A86FC15-B803-44B0-98FC-860501F4A389}" presName="compNode" presStyleCnt="0"/>
      <dgm:spPr/>
    </dgm:pt>
    <dgm:pt modelId="{66B57950-BC77-488F-9BBA-CEF941539ECC}" type="pres">
      <dgm:prSet presAssocID="{3A86FC15-B803-44B0-98FC-860501F4A389}" presName="bgRect" presStyleLbl="bgShp" presStyleIdx="1" presStyleCnt="4"/>
      <dgm:spPr/>
    </dgm:pt>
    <dgm:pt modelId="{BC7A1FCA-CD82-4498-AD97-BEA2ECB3A7A4}" type="pres">
      <dgm:prSet presAssocID="{3A86FC15-B803-44B0-98FC-860501F4A38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Książki"/>
        </a:ext>
      </dgm:extLst>
    </dgm:pt>
    <dgm:pt modelId="{8ACE0A00-98EF-42ED-9275-53D6CEB9263A}" type="pres">
      <dgm:prSet presAssocID="{3A86FC15-B803-44B0-98FC-860501F4A389}" presName="spaceRect" presStyleCnt="0"/>
      <dgm:spPr/>
    </dgm:pt>
    <dgm:pt modelId="{A96CFD64-B1F6-4554-A003-C9D8ED2A8631}" type="pres">
      <dgm:prSet presAssocID="{3A86FC15-B803-44B0-98FC-860501F4A389}" presName="parTx" presStyleLbl="revTx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C7A1998-DD13-4AA6-98D9-731A4BEE175F}" type="pres">
      <dgm:prSet presAssocID="{A9D4C660-9FCF-4ADF-8249-F30B2633764E}" presName="sibTrans" presStyleCnt="0"/>
      <dgm:spPr/>
    </dgm:pt>
    <dgm:pt modelId="{6B894921-8704-4175-A138-A1A71F512926}" type="pres">
      <dgm:prSet presAssocID="{86E90B3D-A312-448D-B2CE-C6D137FEE0A2}" presName="compNode" presStyleCnt="0"/>
      <dgm:spPr/>
    </dgm:pt>
    <dgm:pt modelId="{7857F6E9-123F-4B97-801D-5FD58583169F}" type="pres">
      <dgm:prSet presAssocID="{86E90B3D-A312-448D-B2CE-C6D137FEE0A2}" presName="bgRect" presStyleLbl="bgShp" presStyleIdx="2" presStyleCnt="4"/>
      <dgm:spPr/>
    </dgm:pt>
    <dgm:pt modelId="{91AE5122-6C18-4055-A4E1-8D8EF9E036E8}" type="pres">
      <dgm:prSet presAssocID="{86E90B3D-A312-448D-B2CE-C6D137FEE0A2}" presName="iconRect" presStyleLbl="node1" presStyleIdx="2" presStyleCnt="4"/>
      <dgm:spPr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Nauczyciel"/>
        </a:ext>
      </dgm:extLst>
    </dgm:pt>
    <dgm:pt modelId="{794DB578-49DA-4144-ADA8-481B3B1FC655}" type="pres">
      <dgm:prSet presAssocID="{86E90B3D-A312-448D-B2CE-C6D137FEE0A2}" presName="spaceRect" presStyleCnt="0"/>
      <dgm:spPr/>
    </dgm:pt>
    <dgm:pt modelId="{62F5BF71-640A-45C9-81C2-1996E64D2981}" type="pres">
      <dgm:prSet presAssocID="{86E90B3D-A312-448D-B2CE-C6D137FEE0A2}" presName="parTx" presStyleLbl="revTx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3D92C2DB-D3B0-44DB-BE52-8889E2565D66}" type="pres">
      <dgm:prSet presAssocID="{EF82CD33-0E9E-4F10-9BC6-74A92D1CB65B}" presName="sibTrans" presStyleCnt="0"/>
      <dgm:spPr/>
    </dgm:pt>
    <dgm:pt modelId="{CBDA151C-B9C5-47F1-97F8-75A74A773959}" type="pres">
      <dgm:prSet presAssocID="{12A8325D-2416-4159-B4C8-79CE490C34E5}" presName="compNode" presStyleCnt="0"/>
      <dgm:spPr/>
    </dgm:pt>
    <dgm:pt modelId="{6BF96DC0-D43F-4542-92E2-966E1BE5B90E}" type="pres">
      <dgm:prSet presAssocID="{12A8325D-2416-4159-B4C8-79CE490C34E5}" presName="bgRect" presStyleLbl="bgShp" presStyleIdx="3" presStyleCnt="4"/>
      <dgm:spPr/>
    </dgm:pt>
    <dgm:pt modelId="{04114535-A1EF-4CCE-91B1-5A6083521798}" type="pres">
      <dgm:prSet presAssocID="{12A8325D-2416-4159-B4C8-79CE490C34E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Klasa"/>
        </a:ext>
      </dgm:extLst>
    </dgm:pt>
    <dgm:pt modelId="{E5762F6C-C5B6-442B-B1B7-4452271206DE}" type="pres">
      <dgm:prSet presAssocID="{12A8325D-2416-4159-B4C8-79CE490C34E5}" presName="spaceRect" presStyleCnt="0"/>
      <dgm:spPr/>
    </dgm:pt>
    <dgm:pt modelId="{76D93A09-6308-4B2A-8F15-717EC184E920}" type="pres">
      <dgm:prSet presAssocID="{12A8325D-2416-4159-B4C8-79CE490C34E5}" presName="parTx" presStyleLbl="revTx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13C8FBCB-B41C-4DE9-93F5-EB628B2C9A28}" srcId="{0C6D33F8-AF93-48E1-AD32-FE43D6CBE83E}" destId="{96FAC1B0-4C98-4E8E-B772-87B136D8C7B1}" srcOrd="0" destOrd="0" parTransId="{B5858BD7-B6F9-4165-B6F3-A5B641D046CA}" sibTransId="{7DF0E048-EA4B-4716-84F2-469AA553CC20}"/>
    <dgm:cxn modelId="{7912B591-09E9-4334-BA52-42C1C5DB7386}" srcId="{0C6D33F8-AF93-48E1-AD32-FE43D6CBE83E}" destId="{12A8325D-2416-4159-B4C8-79CE490C34E5}" srcOrd="3" destOrd="0" parTransId="{2B7E3665-E144-46EA-A508-6A19FA6B4305}" sibTransId="{9CF43A57-DB97-48B6-A423-7524990E9764}"/>
    <dgm:cxn modelId="{E7725718-C472-4971-8F3E-D86798ECB2F9}" type="presOf" srcId="{3A86FC15-B803-44B0-98FC-860501F4A389}" destId="{A96CFD64-B1F6-4554-A003-C9D8ED2A8631}" srcOrd="0" destOrd="0" presId="urn:microsoft.com/office/officeart/2018/2/layout/IconVerticalSolidList"/>
    <dgm:cxn modelId="{9C91284E-75EE-4EFB-9C8F-754194BA5AE2}" srcId="{0C6D33F8-AF93-48E1-AD32-FE43D6CBE83E}" destId="{86E90B3D-A312-448D-B2CE-C6D137FEE0A2}" srcOrd="2" destOrd="0" parTransId="{32E9F024-DF6E-4A89-991E-031948C8E6C9}" sibTransId="{EF82CD33-0E9E-4F10-9BC6-74A92D1CB65B}"/>
    <dgm:cxn modelId="{F5533474-6FB0-4270-A476-4E1F8FD72924}" type="presOf" srcId="{86E90B3D-A312-448D-B2CE-C6D137FEE0A2}" destId="{62F5BF71-640A-45C9-81C2-1996E64D2981}" srcOrd="0" destOrd="0" presId="urn:microsoft.com/office/officeart/2018/2/layout/IconVerticalSolidList"/>
    <dgm:cxn modelId="{F0C3BCF8-1EAB-4805-84ED-FC462B5ACE79}" srcId="{0C6D33F8-AF93-48E1-AD32-FE43D6CBE83E}" destId="{3A86FC15-B803-44B0-98FC-860501F4A389}" srcOrd="1" destOrd="0" parTransId="{C7EF3436-E427-4764-926D-0909CE80C5F5}" sibTransId="{A9D4C660-9FCF-4ADF-8249-F30B2633764E}"/>
    <dgm:cxn modelId="{E1F995E5-AD1B-4E41-96B3-5725DD5E575A}" type="presOf" srcId="{96FAC1B0-4C98-4E8E-B772-87B136D8C7B1}" destId="{D4B7558E-8DB4-4BCF-A76D-A67DE65E77F3}" srcOrd="0" destOrd="0" presId="urn:microsoft.com/office/officeart/2018/2/layout/IconVerticalSolidList"/>
    <dgm:cxn modelId="{1B00B027-92B8-41A0-AC0F-FE52313D8608}" type="presOf" srcId="{12A8325D-2416-4159-B4C8-79CE490C34E5}" destId="{76D93A09-6308-4B2A-8F15-717EC184E920}" srcOrd="0" destOrd="0" presId="urn:microsoft.com/office/officeart/2018/2/layout/IconVerticalSolidList"/>
    <dgm:cxn modelId="{18D82079-A758-49FE-B6E0-2F6B3AD0E70E}" type="presOf" srcId="{0C6D33F8-AF93-48E1-AD32-FE43D6CBE83E}" destId="{BA48CCBF-2A7A-45A8-896B-D939EE7AE3AE}" srcOrd="0" destOrd="0" presId="urn:microsoft.com/office/officeart/2018/2/layout/IconVerticalSolidList"/>
    <dgm:cxn modelId="{3FFFEFE5-AF2B-4FD7-B670-0093124CE8A5}" type="presParOf" srcId="{BA48CCBF-2A7A-45A8-896B-D939EE7AE3AE}" destId="{00CD3693-66B3-45FB-92EF-CC1F9C3BF24F}" srcOrd="0" destOrd="0" presId="urn:microsoft.com/office/officeart/2018/2/layout/IconVerticalSolidList"/>
    <dgm:cxn modelId="{2F86B5D6-9D5D-4327-9587-969837C7E92A}" type="presParOf" srcId="{00CD3693-66B3-45FB-92EF-CC1F9C3BF24F}" destId="{3EC4A514-3165-48D7-90A5-D01CA3AFA165}" srcOrd="0" destOrd="0" presId="urn:microsoft.com/office/officeart/2018/2/layout/IconVerticalSolidList"/>
    <dgm:cxn modelId="{10EAB09F-228E-4801-8FD1-B958727B1D6C}" type="presParOf" srcId="{00CD3693-66B3-45FB-92EF-CC1F9C3BF24F}" destId="{EF6A143C-F989-4456-B93B-9BF0304664E6}" srcOrd="1" destOrd="0" presId="urn:microsoft.com/office/officeart/2018/2/layout/IconVerticalSolidList"/>
    <dgm:cxn modelId="{C11E5B89-267F-45B3-A68B-6F5E096EECEB}" type="presParOf" srcId="{00CD3693-66B3-45FB-92EF-CC1F9C3BF24F}" destId="{E0C0FA12-BF61-47FF-A18E-7E3DEF114E50}" srcOrd="2" destOrd="0" presId="urn:microsoft.com/office/officeart/2018/2/layout/IconVerticalSolidList"/>
    <dgm:cxn modelId="{750C24D1-654B-4335-9330-58E3C5E197C7}" type="presParOf" srcId="{00CD3693-66B3-45FB-92EF-CC1F9C3BF24F}" destId="{D4B7558E-8DB4-4BCF-A76D-A67DE65E77F3}" srcOrd="3" destOrd="0" presId="urn:microsoft.com/office/officeart/2018/2/layout/IconVerticalSolidList"/>
    <dgm:cxn modelId="{7106CAC9-2583-40A4-AFB4-ACB69936E0E8}" type="presParOf" srcId="{BA48CCBF-2A7A-45A8-896B-D939EE7AE3AE}" destId="{44895B1C-FA25-47F2-A25C-568F85BE9938}" srcOrd="1" destOrd="0" presId="urn:microsoft.com/office/officeart/2018/2/layout/IconVerticalSolidList"/>
    <dgm:cxn modelId="{DF624B45-A256-4AEB-A66E-245F61ECEDBA}" type="presParOf" srcId="{BA48CCBF-2A7A-45A8-896B-D939EE7AE3AE}" destId="{6B4D57FD-7014-49A6-8AD9-6CD8C88C6A58}" srcOrd="2" destOrd="0" presId="urn:microsoft.com/office/officeart/2018/2/layout/IconVerticalSolidList"/>
    <dgm:cxn modelId="{2BABE23D-ADF0-4B17-9D53-12F56272FC1B}" type="presParOf" srcId="{6B4D57FD-7014-49A6-8AD9-6CD8C88C6A58}" destId="{66B57950-BC77-488F-9BBA-CEF941539ECC}" srcOrd="0" destOrd="0" presId="urn:microsoft.com/office/officeart/2018/2/layout/IconVerticalSolidList"/>
    <dgm:cxn modelId="{D14C83F5-5A57-4CC4-B0D5-D9D877F063BF}" type="presParOf" srcId="{6B4D57FD-7014-49A6-8AD9-6CD8C88C6A58}" destId="{BC7A1FCA-CD82-4498-AD97-BEA2ECB3A7A4}" srcOrd="1" destOrd="0" presId="urn:microsoft.com/office/officeart/2018/2/layout/IconVerticalSolidList"/>
    <dgm:cxn modelId="{2485E1E2-FA74-447D-8509-023BD1557E37}" type="presParOf" srcId="{6B4D57FD-7014-49A6-8AD9-6CD8C88C6A58}" destId="{8ACE0A00-98EF-42ED-9275-53D6CEB9263A}" srcOrd="2" destOrd="0" presId="urn:microsoft.com/office/officeart/2018/2/layout/IconVerticalSolidList"/>
    <dgm:cxn modelId="{276F0D4B-2D86-493A-A0ED-CBF7FA649FCB}" type="presParOf" srcId="{6B4D57FD-7014-49A6-8AD9-6CD8C88C6A58}" destId="{A96CFD64-B1F6-4554-A003-C9D8ED2A8631}" srcOrd="3" destOrd="0" presId="urn:microsoft.com/office/officeart/2018/2/layout/IconVerticalSolidList"/>
    <dgm:cxn modelId="{4A7CE677-8A1C-4F81-9983-FE0A0628D9BD}" type="presParOf" srcId="{BA48CCBF-2A7A-45A8-896B-D939EE7AE3AE}" destId="{CC7A1998-DD13-4AA6-98D9-731A4BEE175F}" srcOrd="3" destOrd="0" presId="urn:microsoft.com/office/officeart/2018/2/layout/IconVerticalSolidList"/>
    <dgm:cxn modelId="{8351A79D-6390-4A46-8E1B-445682E9A249}" type="presParOf" srcId="{BA48CCBF-2A7A-45A8-896B-D939EE7AE3AE}" destId="{6B894921-8704-4175-A138-A1A71F512926}" srcOrd="4" destOrd="0" presId="urn:microsoft.com/office/officeart/2018/2/layout/IconVerticalSolidList"/>
    <dgm:cxn modelId="{1B5FBF79-D7FC-4858-9658-D21CA69DDE3D}" type="presParOf" srcId="{6B894921-8704-4175-A138-A1A71F512926}" destId="{7857F6E9-123F-4B97-801D-5FD58583169F}" srcOrd="0" destOrd="0" presId="urn:microsoft.com/office/officeart/2018/2/layout/IconVerticalSolidList"/>
    <dgm:cxn modelId="{DAEB5F01-4E2F-477A-91F5-3719A4579D04}" type="presParOf" srcId="{6B894921-8704-4175-A138-A1A71F512926}" destId="{91AE5122-6C18-4055-A4E1-8D8EF9E036E8}" srcOrd="1" destOrd="0" presId="urn:microsoft.com/office/officeart/2018/2/layout/IconVerticalSolidList"/>
    <dgm:cxn modelId="{0E3FB31E-844C-4F43-8D0A-9D174DA51C00}" type="presParOf" srcId="{6B894921-8704-4175-A138-A1A71F512926}" destId="{794DB578-49DA-4144-ADA8-481B3B1FC655}" srcOrd="2" destOrd="0" presId="urn:microsoft.com/office/officeart/2018/2/layout/IconVerticalSolidList"/>
    <dgm:cxn modelId="{EDE836A6-B2F5-4877-81A4-C04829EB1168}" type="presParOf" srcId="{6B894921-8704-4175-A138-A1A71F512926}" destId="{62F5BF71-640A-45C9-81C2-1996E64D2981}" srcOrd="3" destOrd="0" presId="urn:microsoft.com/office/officeart/2018/2/layout/IconVerticalSolidList"/>
    <dgm:cxn modelId="{01873659-3838-489D-89BC-11221A729B92}" type="presParOf" srcId="{BA48CCBF-2A7A-45A8-896B-D939EE7AE3AE}" destId="{3D92C2DB-D3B0-44DB-BE52-8889E2565D66}" srcOrd="5" destOrd="0" presId="urn:microsoft.com/office/officeart/2018/2/layout/IconVerticalSolidList"/>
    <dgm:cxn modelId="{3B46E6A4-19D0-4214-83CA-9F40D6ECA9CD}" type="presParOf" srcId="{BA48CCBF-2A7A-45A8-896B-D939EE7AE3AE}" destId="{CBDA151C-B9C5-47F1-97F8-75A74A773959}" srcOrd="6" destOrd="0" presId="urn:microsoft.com/office/officeart/2018/2/layout/IconVerticalSolidList"/>
    <dgm:cxn modelId="{FD572E1B-D8E7-44A3-87BA-FA973552D0A7}" type="presParOf" srcId="{CBDA151C-B9C5-47F1-97F8-75A74A773959}" destId="{6BF96DC0-D43F-4542-92E2-966E1BE5B90E}" srcOrd="0" destOrd="0" presId="urn:microsoft.com/office/officeart/2018/2/layout/IconVerticalSolidList"/>
    <dgm:cxn modelId="{36D35461-7A88-4AC7-8F43-99B58B0BB58E}" type="presParOf" srcId="{CBDA151C-B9C5-47F1-97F8-75A74A773959}" destId="{04114535-A1EF-4CCE-91B1-5A6083521798}" srcOrd="1" destOrd="0" presId="urn:microsoft.com/office/officeart/2018/2/layout/IconVerticalSolidList"/>
    <dgm:cxn modelId="{4CA3C563-B220-411E-8610-BC176DA1A02E}" type="presParOf" srcId="{CBDA151C-B9C5-47F1-97F8-75A74A773959}" destId="{E5762F6C-C5B6-442B-B1B7-4452271206DE}" srcOrd="2" destOrd="0" presId="urn:microsoft.com/office/officeart/2018/2/layout/IconVerticalSolidList"/>
    <dgm:cxn modelId="{DF728143-9C9D-4D5B-AFAB-239163BCA688}" type="presParOf" srcId="{CBDA151C-B9C5-47F1-97F8-75A74A773959}" destId="{76D93A09-6308-4B2A-8F15-717EC184E92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B6D200-73D9-47E2-9B3E-368CBEBF97F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E5C1D8B-2A69-4AFC-A169-F7A9DCC08F1E}">
      <dgm:prSet/>
      <dgm:spPr/>
      <dgm:t>
        <a:bodyPr/>
        <a:lstStyle/>
        <a:p>
          <a:r>
            <a:rPr lang="en-GB"/>
            <a:t>Universities in Poland try to facilitate Erasmus exchanges for students with disabilities or permanent illnesses.</a:t>
          </a:r>
          <a:endParaRPr lang="en-US"/>
        </a:p>
      </dgm:t>
    </dgm:pt>
    <dgm:pt modelId="{89527518-779A-49D7-9F5B-1107DE84D93C}" type="parTrans" cxnId="{01518EBE-78BE-4D6F-9328-B66EEDD2AEE5}">
      <dgm:prSet/>
      <dgm:spPr/>
      <dgm:t>
        <a:bodyPr/>
        <a:lstStyle/>
        <a:p>
          <a:endParaRPr lang="en-US"/>
        </a:p>
      </dgm:t>
    </dgm:pt>
    <dgm:pt modelId="{0F23BD3C-4CBF-4C55-9943-5F1C9958F629}" type="sibTrans" cxnId="{01518EBE-78BE-4D6F-9328-B66EEDD2AEE5}">
      <dgm:prSet/>
      <dgm:spPr/>
      <dgm:t>
        <a:bodyPr/>
        <a:lstStyle/>
        <a:p>
          <a:endParaRPr lang="en-US"/>
        </a:p>
      </dgm:t>
    </dgm:pt>
    <dgm:pt modelId="{C74DB53E-39B7-4078-A311-03A638E29665}">
      <dgm:prSet/>
      <dgm:spPr/>
      <dgm:t>
        <a:bodyPr/>
        <a:lstStyle/>
        <a:p>
          <a:r>
            <a:rPr lang="en-GB"/>
            <a:t>They prepare a list of universities in Europe which have particularly good conditions for admitting students with disabilities. </a:t>
          </a:r>
          <a:endParaRPr lang="en-US"/>
        </a:p>
      </dgm:t>
    </dgm:pt>
    <dgm:pt modelId="{92ECAF18-CD18-48A0-B5DC-54D7533CAFEC}" type="parTrans" cxnId="{CEB24132-AD0F-4091-8C57-94DB54D6C835}">
      <dgm:prSet/>
      <dgm:spPr/>
      <dgm:t>
        <a:bodyPr/>
        <a:lstStyle/>
        <a:p>
          <a:endParaRPr lang="en-US"/>
        </a:p>
      </dgm:t>
    </dgm:pt>
    <dgm:pt modelId="{790C4026-5788-4181-97AD-F910F9000ACD}" type="sibTrans" cxnId="{CEB24132-AD0F-4091-8C57-94DB54D6C835}">
      <dgm:prSet/>
      <dgm:spPr/>
      <dgm:t>
        <a:bodyPr/>
        <a:lstStyle/>
        <a:p>
          <a:endParaRPr lang="en-US"/>
        </a:p>
      </dgm:t>
    </dgm:pt>
    <dgm:pt modelId="{FD0F8113-6313-494A-82B6-ED47B5101C24}">
      <dgm:prSet/>
      <dgm:spPr/>
      <dgm:t>
        <a:bodyPr/>
        <a:lstStyle/>
        <a:p>
          <a:r>
            <a:rPr lang="en-GB"/>
            <a:t>In addition, students taking advantage of the Erasmus academic exchange programme may apply for fulfilling scholarships for the disabled.</a:t>
          </a:r>
          <a:endParaRPr lang="en-US"/>
        </a:p>
      </dgm:t>
    </dgm:pt>
    <dgm:pt modelId="{E7510AF5-AFE5-4591-913E-E4465FB11CCB}" type="parTrans" cxnId="{970DBE63-787F-49E5-8CCC-B774B09E9948}">
      <dgm:prSet/>
      <dgm:spPr/>
      <dgm:t>
        <a:bodyPr/>
        <a:lstStyle/>
        <a:p>
          <a:endParaRPr lang="en-US"/>
        </a:p>
      </dgm:t>
    </dgm:pt>
    <dgm:pt modelId="{9F7020E7-C5AC-4AFD-8551-601C21C8B6F6}" type="sibTrans" cxnId="{970DBE63-787F-49E5-8CCC-B774B09E9948}">
      <dgm:prSet/>
      <dgm:spPr/>
      <dgm:t>
        <a:bodyPr/>
        <a:lstStyle/>
        <a:p>
          <a:endParaRPr lang="en-US"/>
        </a:p>
      </dgm:t>
    </dgm:pt>
    <dgm:pt modelId="{6AA10875-FF37-4835-B96B-1CC4E92C69C7}" type="pres">
      <dgm:prSet presAssocID="{0FB6D200-73D9-47E2-9B3E-368CBEBF97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2BD8A15-682A-4C0B-87FE-1CEC3809739D}" type="pres">
      <dgm:prSet presAssocID="{0E5C1D8B-2A69-4AFC-A169-F7A9DCC08F1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A1884A-C748-46C7-A0D7-EB1120BE14F8}" type="pres">
      <dgm:prSet presAssocID="{0F23BD3C-4CBF-4C55-9943-5F1C9958F629}" presName="spacer" presStyleCnt="0"/>
      <dgm:spPr/>
    </dgm:pt>
    <dgm:pt modelId="{BAB91A68-90FC-4150-97E6-8456E6FB24C9}" type="pres">
      <dgm:prSet presAssocID="{C74DB53E-39B7-4078-A311-03A638E2966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F24FA-D764-4378-B5F1-667D6712623A}" type="pres">
      <dgm:prSet presAssocID="{790C4026-5788-4181-97AD-F910F9000ACD}" presName="spacer" presStyleCnt="0"/>
      <dgm:spPr/>
    </dgm:pt>
    <dgm:pt modelId="{0C65BB29-14DE-44B8-B070-2332B1DF1D45}" type="pres">
      <dgm:prSet presAssocID="{FD0F8113-6313-494A-82B6-ED47B5101C2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0DBE63-787F-49E5-8CCC-B774B09E9948}" srcId="{0FB6D200-73D9-47E2-9B3E-368CBEBF97F2}" destId="{FD0F8113-6313-494A-82B6-ED47B5101C24}" srcOrd="2" destOrd="0" parTransId="{E7510AF5-AFE5-4591-913E-E4465FB11CCB}" sibTransId="{9F7020E7-C5AC-4AFD-8551-601C21C8B6F6}"/>
    <dgm:cxn modelId="{4A998C29-9102-40EA-A78C-4E6BDC626338}" type="presOf" srcId="{0FB6D200-73D9-47E2-9B3E-368CBEBF97F2}" destId="{6AA10875-FF37-4835-B96B-1CC4E92C69C7}" srcOrd="0" destOrd="0" presId="urn:microsoft.com/office/officeart/2005/8/layout/vList2"/>
    <dgm:cxn modelId="{DC730FDB-4458-417A-9DB8-61CEC7968393}" type="presOf" srcId="{FD0F8113-6313-494A-82B6-ED47B5101C24}" destId="{0C65BB29-14DE-44B8-B070-2332B1DF1D45}" srcOrd="0" destOrd="0" presId="urn:microsoft.com/office/officeart/2005/8/layout/vList2"/>
    <dgm:cxn modelId="{D5F5FF16-B5BC-4391-A29E-76A6B6FA5772}" type="presOf" srcId="{0E5C1D8B-2A69-4AFC-A169-F7A9DCC08F1E}" destId="{F2BD8A15-682A-4C0B-87FE-1CEC3809739D}" srcOrd="0" destOrd="0" presId="urn:microsoft.com/office/officeart/2005/8/layout/vList2"/>
    <dgm:cxn modelId="{CEB24132-AD0F-4091-8C57-94DB54D6C835}" srcId="{0FB6D200-73D9-47E2-9B3E-368CBEBF97F2}" destId="{C74DB53E-39B7-4078-A311-03A638E29665}" srcOrd="1" destOrd="0" parTransId="{92ECAF18-CD18-48A0-B5DC-54D7533CAFEC}" sibTransId="{790C4026-5788-4181-97AD-F910F9000ACD}"/>
    <dgm:cxn modelId="{01518EBE-78BE-4D6F-9328-B66EEDD2AEE5}" srcId="{0FB6D200-73D9-47E2-9B3E-368CBEBF97F2}" destId="{0E5C1D8B-2A69-4AFC-A169-F7A9DCC08F1E}" srcOrd="0" destOrd="0" parTransId="{89527518-779A-49D7-9F5B-1107DE84D93C}" sibTransId="{0F23BD3C-4CBF-4C55-9943-5F1C9958F629}"/>
    <dgm:cxn modelId="{6E6DD474-394B-4139-85E6-91AE24EAD064}" type="presOf" srcId="{C74DB53E-39B7-4078-A311-03A638E29665}" destId="{BAB91A68-90FC-4150-97E6-8456E6FB24C9}" srcOrd="0" destOrd="0" presId="urn:microsoft.com/office/officeart/2005/8/layout/vList2"/>
    <dgm:cxn modelId="{728595EE-C817-48F9-9BE4-6C8E9061EA3B}" type="presParOf" srcId="{6AA10875-FF37-4835-B96B-1CC4E92C69C7}" destId="{F2BD8A15-682A-4C0B-87FE-1CEC3809739D}" srcOrd="0" destOrd="0" presId="urn:microsoft.com/office/officeart/2005/8/layout/vList2"/>
    <dgm:cxn modelId="{40CA2CC6-D3B6-4645-A9DC-C3043D30685E}" type="presParOf" srcId="{6AA10875-FF37-4835-B96B-1CC4E92C69C7}" destId="{45A1884A-C748-46C7-A0D7-EB1120BE14F8}" srcOrd="1" destOrd="0" presId="urn:microsoft.com/office/officeart/2005/8/layout/vList2"/>
    <dgm:cxn modelId="{AF4EAD74-CBE1-4919-91FF-C05A7B310EDC}" type="presParOf" srcId="{6AA10875-FF37-4835-B96B-1CC4E92C69C7}" destId="{BAB91A68-90FC-4150-97E6-8456E6FB24C9}" srcOrd="2" destOrd="0" presId="urn:microsoft.com/office/officeart/2005/8/layout/vList2"/>
    <dgm:cxn modelId="{4BF6C85F-5D0F-4A57-AC12-90962F45FE3A}" type="presParOf" srcId="{6AA10875-FF37-4835-B96B-1CC4E92C69C7}" destId="{106F24FA-D764-4378-B5F1-667D6712623A}" srcOrd="3" destOrd="0" presId="urn:microsoft.com/office/officeart/2005/8/layout/vList2"/>
    <dgm:cxn modelId="{F101FC88-C520-4733-A346-3AE7E6F652FB}" type="presParOf" srcId="{6AA10875-FF37-4835-B96B-1CC4E92C69C7}" destId="{0C65BB29-14DE-44B8-B070-2332B1DF1D4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3E876-89A7-4606-B2C6-D7C066DE1B7C}">
      <dsp:nvSpPr>
        <dsp:cNvPr id="0" name=""/>
        <dsp:cNvSpPr/>
      </dsp:nvSpPr>
      <dsp:spPr>
        <a:xfrm>
          <a:off x="1810526" y="1206378"/>
          <a:ext cx="38513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5130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92698" y="1250019"/>
        <a:ext cx="20786" cy="4157"/>
      </dsp:txXfrm>
    </dsp:sp>
    <dsp:sp modelId="{54A11E2E-C129-4088-B06E-AEF64DC3EF42}">
      <dsp:nvSpPr>
        <dsp:cNvPr id="0" name=""/>
        <dsp:cNvSpPr/>
      </dsp:nvSpPr>
      <dsp:spPr>
        <a:xfrm>
          <a:off x="4801" y="709840"/>
          <a:ext cx="1807525" cy="108451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 dirty="0"/>
            <a:t>Adaptation of the form of exams to the needs and ability of a student;</a:t>
          </a:r>
          <a:endParaRPr lang="en-US" sz="1200" kern="1200" dirty="0"/>
        </a:p>
      </dsp:txBody>
      <dsp:txXfrm>
        <a:off x="4801" y="709840"/>
        <a:ext cx="1807525" cy="1084515"/>
      </dsp:txXfrm>
    </dsp:sp>
    <dsp:sp modelId="{4920894E-C1BE-4627-885F-C9CEB6334346}">
      <dsp:nvSpPr>
        <dsp:cNvPr id="0" name=""/>
        <dsp:cNvSpPr/>
      </dsp:nvSpPr>
      <dsp:spPr>
        <a:xfrm>
          <a:off x="4033782" y="1206378"/>
          <a:ext cx="38513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5130" y="45720"/>
              </a:lnTo>
            </a:path>
          </a:pathLst>
        </a:custGeom>
        <a:noFill/>
        <a:ln w="635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15954" y="1250019"/>
        <a:ext cx="20786" cy="4157"/>
      </dsp:txXfrm>
    </dsp:sp>
    <dsp:sp modelId="{5182A0B9-54B3-4460-911B-9A91D3D93411}">
      <dsp:nvSpPr>
        <dsp:cNvPr id="0" name=""/>
        <dsp:cNvSpPr/>
      </dsp:nvSpPr>
      <dsp:spPr>
        <a:xfrm>
          <a:off x="2228057" y="709840"/>
          <a:ext cx="1807525" cy="1084515"/>
        </a:xfrm>
        <a:prstGeom prst="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/>
            <a:t>Fully or partially accessible buildings – at least most of them – in which the classes are held;</a:t>
          </a:r>
          <a:endParaRPr lang="en-US" sz="1200" kern="1200"/>
        </a:p>
      </dsp:txBody>
      <dsp:txXfrm>
        <a:off x="2228057" y="709840"/>
        <a:ext cx="1807525" cy="1084515"/>
      </dsp:txXfrm>
    </dsp:sp>
    <dsp:sp modelId="{731B7479-A6A7-44A4-9AA8-28EE1A417B22}">
      <dsp:nvSpPr>
        <dsp:cNvPr id="0" name=""/>
        <dsp:cNvSpPr/>
      </dsp:nvSpPr>
      <dsp:spPr>
        <a:xfrm>
          <a:off x="908564" y="1792555"/>
          <a:ext cx="4446511" cy="385130"/>
        </a:xfrm>
        <a:custGeom>
          <a:avLst/>
          <a:gdLst/>
          <a:ahLst/>
          <a:cxnLst/>
          <a:rect l="0" t="0" r="0" b="0"/>
          <a:pathLst>
            <a:path>
              <a:moveTo>
                <a:pt x="4446511" y="0"/>
              </a:moveTo>
              <a:lnTo>
                <a:pt x="4446511" y="209665"/>
              </a:lnTo>
              <a:lnTo>
                <a:pt x="0" y="209665"/>
              </a:lnTo>
              <a:lnTo>
                <a:pt x="0" y="385130"/>
              </a:lnTo>
            </a:path>
          </a:pathLst>
        </a:custGeom>
        <a:noFill/>
        <a:ln w="635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20172" y="1983042"/>
        <a:ext cx="223295" cy="4157"/>
      </dsp:txXfrm>
    </dsp:sp>
    <dsp:sp modelId="{65D347EB-4519-40EA-8F28-04A6F4C8959B}">
      <dsp:nvSpPr>
        <dsp:cNvPr id="0" name=""/>
        <dsp:cNvSpPr/>
      </dsp:nvSpPr>
      <dsp:spPr>
        <a:xfrm>
          <a:off x="4451313" y="709840"/>
          <a:ext cx="1807525" cy="1084515"/>
        </a:xfrm>
        <a:prstGeom prst="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/>
            <a:t>For students who study in non-accessible buildings, support of assistants is provided;</a:t>
          </a:r>
          <a:endParaRPr lang="en-US" sz="1200" kern="1200"/>
        </a:p>
      </dsp:txBody>
      <dsp:txXfrm>
        <a:off x="4451313" y="709840"/>
        <a:ext cx="1807525" cy="1084515"/>
      </dsp:txXfrm>
    </dsp:sp>
    <dsp:sp modelId="{8FF89B3F-421E-4AD6-98DD-BDA372D43062}">
      <dsp:nvSpPr>
        <dsp:cNvPr id="0" name=""/>
        <dsp:cNvSpPr/>
      </dsp:nvSpPr>
      <dsp:spPr>
        <a:xfrm>
          <a:off x="1810526" y="2706624"/>
          <a:ext cx="38513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5130" y="45720"/>
              </a:lnTo>
            </a:path>
          </a:pathLst>
        </a:custGeom>
        <a:noFill/>
        <a:ln w="635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92698" y="2750265"/>
        <a:ext cx="20786" cy="4157"/>
      </dsp:txXfrm>
    </dsp:sp>
    <dsp:sp modelId="{88176803-334E-4E06-912A-E8807B6293A6}">
      <dsp:nvSpPr>
        <dsp:cNvPr id="0" name=""/>
        <dsp:cNvSpPr/>
      </dsp:nvSpPr>
      <dsp:spPr>
        <a:xfrm>
          <a:off x="4801" y="2210086"/>
          <a:ext cx="1807525" cy="1084515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/>
            <a:t>Adjusted space in Students’ Dormitories;</a:t>
          </a:r>
          <a:endParaRPr lang="en-US" sz="1200" kern="1200"/>
        </a:p>
      </dsp:txBody>
      <dsp:txXfrm>
        <a:off x="4801" y="2210086"/>
        <a:ext cx="1807525" cy="1084515"/>
      </dsp:txXfrm>
    </dsp:sp>
    <dsp:sp modelId="{F6219637-9A26-4CF6-89DC-FC8E4A014702}">
      <dsp:nvSpPr>
        <dsp:cNvPr id="0" name=""/>
        <dsp:cNvSpPr/>
      </dsp:nvSpPr>
      <dsp:spPr>
        <a:xfrm>
          <a:off x="4033782" y="2706624"/>
          <a:ext cx="38513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5130" y="45720"/>
              </a:lnTo>
            </a:path>
          </a:pathLst>
        </a:custGeom>
        <a:noFill/>
        <a:ln w="635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15954" y="2750265"/>
        <a:ext cx="20786" cy="4157"/>
      </dsp:txXfrm>
    </dsp:sp>
    <dsp:sp modelId="{435645A2-FA70-416E-82D8-955B1DD8C5EC}">
      <dsp:nvSpPr>
        <dsp:cNvPr id="0" name=""/>
        <dsp:cNvSpPr/>
      </dsp:nvSpPr>
      <dsp:spPr>
        <a:xfrm>
          <a:off x="2228057" y="2210086"/>
          <a:ext cx="1807525" cy="1084515"/>
        </a:xfrm>
        <a:prstGeom prst="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/>
            <a:t>Transportation in adjusted University buses from the place of study to the place of residence;</a:t>
          </a:r>
          <a:endParaRPr lang="en-US" sz="1200" kern="1200"/>
        </a:p>
      </dsp:txBody>
      <dsp:txXfrm>
        <a:off x="2228057" y="2210086"/>
        <a:ext cx="1807525" cy="1084515"/>
      </dsp:txXfrm>
    </dsp:sp>
    <dsp:sp modelId="{BE51D7F7-1FCB-41E9-A64E-A6E382C9079D}">
      <dsp:nvSpPr>
        <dsp:cNvPr id="0" name=""/>
        <dsp:cNvSpPr/>
      </dsp:nvSpPr>
      <dsp:spPr>
        <a:xfrm>
          <a:off x="908564" y="3292801"/>
          <a:ext cx="4446511" cy="385130"/>
        </a:xfrm>
        <a:custGeom>
          <a:avLst/>
          <a:gdLst/>
          <a:ahLst/>
          <a:cxnLst/>
          <a:rect l="0" t="0" r="0" b="0"/>
          <a:pathLst>
            <a:path>
              <a:moveTo>
                <a:pt x="4446511" y="0"/>
              </a:moveTo>
              <a:lnTo>
                <a:pt x="4446511" y="209665"/>
              </a:lnTo>
              <a:lnTo>
                <a:pt x="0" y="209665"/>
              </a:lnTo>
              <a:lnTo>
                <a:pt x="0" y="385130"/>
              </a:lnTo>
            </a:path>
          </a:pathLst>
        </a:custGeom>
        <a:noFill/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20172" y="3483288"/>
        <a:ext cx="223295" cy="4157"/>
      </dsp:txXfrm>
    </dsp:sp>
    <dsp:sp modelId="{60E6F739-E5B4-4AD4-81C0-6D29276A2733}">
      <dsp:nvSpPr>
        <dsp:cNvPr id="0" name=""/>
        <dsp:cNvSpPr/>
      </dsp:nvSpPr>
      <dsp:spPr>
        <a:xfrm>
          <a:off x="4451313" y="2210086"/>
          <a:ext cx="1807525" cy="1084515"/>
        </a:xfrm>
        <a:prstGeom prst="rect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/>
            <a:t>Support for using libraries;</a:t>
          </a:r>
          <a:endParaRPr lang="en-US" sz="1200" kern="1200"/>
        </a:p>
      </dsp:txBody>
      <dsp:txXfrm>
        <a:off x="4451313" y="2210086"/>
        <a:ext cx="1807525" cy="1084515"/>
      </dsp:txXfrm>
    </dsp:sp>
    <dsp:sp modelId="{9BD751C6-5E73-4081-AECA-935F79929685}">
      <dsp:nvSpPr>
        <dsp:cNvPr id="0" name=""/>
        <dsp:cNvSpPr/>
      </dsp:nvSpPr>
      <dsp:spPr>
        <a:xfrm>
          <a:off x="4801" y="3710332"/>
          <a:ext cx="1807525" cy="1084515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570" tIns="92970" rIns="88570" bIns="9297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b="0" i="0" kern="1200"/>
            <a:t>Possibility of renting laptops and other electronic equipment.</a:t>
          </a:r>
          <a:endParaRPr lang="en-US" sz="1200" kern="1200"/>
        </a:p>
      </dsp:txBody>
      <dsp:txXfrm>
        <a:off x="4801" y="3710332"/>
        <a:ext cx="1807525" cy="10845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8A2F5A-0B41-4E99-B6B1-1779B5D3F63A}">
      <dsp:nvSpPr>
        <dsp:cNvPr id="0" name=""/>
        <dsp:cNvSpPr/>
      </dsp:nvSpPr>
      <dsp:spPr>
        <a:xfrm>
          <a:off x="0" y="221544"/>
          <a:ext cx="6263640" cy="7956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kern="1200" dirty="0"/>
            <a:t>Adapted form of examinations to the needs and abilities of the student;</a:t>
          </a:r>
          <a:endParaRPr lang="en-US" sz="2000" kern="1200" dirty="0"/>
        </a:p>
      </dsp:txBody>
      <dsp:txXfrm>
        <a:off x="38838" y="260382"/>
        <a:ext cx="6185964" cy="717924"/>
      </dsp:txXfrm>
    </dsp:sp>
    <dsp:sp modelId="{B55C74A8-CF7A-44DB-B33D-0F72A79C9B6A}">
      <dsp:nvSpPr>
        <dsp:cNvPr id="0" name=""/>
        <dsp:cNvSpPr/>
      </dsp:nvSpPr>
      <dsp:spPr>
        <a:xfrm>
          <a:off x="0" y="1074744"/>
          <a:ext cx="6263640" cy="795600"/>
        </a:xfrm>
        <a:prstGeom prst="round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kern="1200" dirty="0"/>
            <a:t>Training of spatial orientation around University, Faculty and the place of residence;</a:t>
          </a:r>
          <a:endParaRPr lang="en-US" sz="2000" kern="1200" dirty="0"/>
        </a:p>
      </dsp:txBody>
      <dsp:txXfrm>
        <a:off x="38838" y="1113582"/>
        <a:ext cx="6185964" cy="717924"/>
      </dsp:txXfrm>
    </dsp:sp>
    <dsp:sp modelId="{73A044DF-9F22-4FB0-9BCE-06B66BABAFF4}">
      <dsp:nvSpPr>
        <dsp:cNvPr id="0" name=""/>
        <dsp:cNvSpPr/>
      </dsp:nvSpPr>
      <dsp:spPr>
        <a:xfrm>
          <a:off x="0" y="1927944"/>
          <a:ext cx="6263640" cy="795600"/>
        </a:xfrm>
        <a:prstGeom prst="round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kern="1200" dirty="0"/>
            <a:t>Possibility of renting laptops and other electronic equipment.</a:t>
          </a:r>
          <a:endParaRPr lang="en-US" sz="2000" kern="1200" dirty="0"/>
        </a:p>
      </dsp:txBody>
      <dsp:txXfrm>
        <a:off x="38838" y="1966782"/>
        <a:ext cx="6185964" cy="717924"/>
      </dsp:txXfrm>
    </dsp:sp>
    <dsp:sp modelId="{2E7B8B17-7DFE-481A-BE57-C9A5FCE9905C}">
      <dsp:nvSpPr>
        <dsp:cNvPr id="0" name=""/>
        <dsp:cNvSpPr/>
      </dsp:nvSpPr>
      <dsp:spPr>
        <a:xfrm>
          <a:off x="0" y="2781144"/>
          <a:ext cx="6263640" cy="795600"/>
        </a:xfrm>
        <a:prstGeom prst="round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kern="1200" dirty="0"/>
            <a:t>Computer </a:t>
          </a:r>
          <a:r>
            <a:rPr lang="en-GB" sz="2000" b="0" i="0" kern="1200" dirty="0" err="1"/>
            <a:t>center</a:t>
          </a:r>
          <a:r>
            <a:rPr lang="en-GB" sz="2000" b="0" i="0" kern="1200" dirty="0"/>
            <a:t> and adjusted workshops, also possibility of training in using electronic equipment and devices;</a:t>
          </a:r>
          <a:endParaRPr lang="en-US" sz="2000" kern="1200" dirty="0"/>
        </a:p>
      </dsp:txBody>
      <dsp:txXfrm>
        <a:off x="38838" y="2819982"/>
        <a:ext cx="6185964" cy="717924"/>
      </dsp:txXfrm>
    </dsp:sp>
    <dsp:sp modelId="{B8419548-3202-4667-83F3-435FA875D231}">
      <dsp:nvSpPr>
        <dsp:cNvPr id="0" name=""/>
        <dsp:cNvSpPr/>
      </dsp:nvSpPr>
      <dsp:spPr>
        <a:xfrm>
          <a:off x="0" y="3634344"/>
          <a:ext cx="6263640" cy="795600"/>
        </a:xfrm>
        <a:prstGeom prst="round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kern="1200" dirty="0"/>
            <a:t>Adaptation of didactic materials, both to the audio and text versions;</a:t>
          </a:r>
          <a:endParaRPr lang="en-US" sz="2000" kern="1200" dirty="0"/>
        </a:p>
      </dsp:txBody>
      <dsp:txXfrm>
        <a:off x="38838" y="3673182"/>
        <a:ext cx="6185964" cy="717924"/>
      </dsp:txXfrm>
    </dsp:sp>
    <dsp:sp modelId="{98676881-5273-4DE6-9CCD-79BEAB7D61B1}">
      <dsp:nvSpPr>
        <dsp:cNvPr id="0" name=""/>
        <dsp:cNvSpPr/>
      </dsp:nvSpPr>
      <dsp:spPr>
        <a:xfrm>
          <a:off x="0" y="4487543"/>
          <a:ext cx="6263640" cy="79560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0" i="0" kern="1200" dirty="0"/>
            <a:t>Access to the collection of available academic materials – Academic Digital Library</a:t>
          </a:r>
          <a:endParaRPr lang="en-US" sz="2000" kern="1200" dirty="0"/>
        </a:p>
      </dsp:txBody>
      <dsp:txXfrm>
        <a:off x="38838" y="4526381"/>
        <a:ext cx="6185964" cy="7179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BA1C6F-8E23-4C28-95E8-C3D340F8207D}">
      <dsp:nvSpPr>
        <dsp:cNvPr id="0" name=""/>
        <dsp:cNvSpPr/>
      </dsp:nvSpPr>
      <dsp:spPr>
        <a:xfrm>
          <a:off x="0" y="106028"/>
          <a:ext cx="6263640" cy="17046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100" b="0" i="0" kern="1200" dirty="0"/>
            <a:t>Adapted form of participation in classes and the form of examinations;</a:t>
          </a:r>
          <a:endParaRPr lang="en-US" sz="3100" kern="1200" dirty="0"/>
        </a:p>
      </dsp:txBody>
      <dsp:txXfrm>
        <a:off x="83216" y="189244"/>
        <a:ext cx="6097208" cy="1538258"/>
      </dsp:txXfrm>
    </dsp:sp>
    <dsp:sp modelId="{BC8E567E-D838-4DEE-9038-33A62E9885C6}">
      <dsp:nvSpPr>
        <dsp:cNvPr id="0" name=""/>
        <dsp:cNvSpPr/>
      </dsp:nvSpPr>
      <dsp:spPr>
        <a:xfrm>
          <a:off x="0" y="1899998"/>
          <a:ext cx="6263640" cy="170469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100" b="0" i="0" kern="1200" dirty="0"/>
            <a:t>Individual solutions based on the type and stage of the disease and the current condition of the student;</a:t>
          </a:r>
          <a:endParaRPr lang="en-US" sz="3100" kern="1200" dirty="0"/>
        </a:p>
      </dsp:txBody>
      <dsp:txXfrm>
        <a:off x="83216" y="1983214"/>
        <a:ext cx="6097208" cy="1538258"/>
      </dsp:txXfrm>
    </dsp:sp>
    <dsp:sp modelId="{BD1250A8-3F37-4359-A1A1-21E8C59C4833}">
      <dsp:nvSpPr>
        <dsp:cNvPr id="0" name=""/>
        <dsp:cNvSpPr/>
      </dsp:nvSpPr>
      <dsp:spPr>
        <a:xfrm>
          <a:off x="0" y="3693969"/>
          <a:ext cx="6263640" cy="170469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100" b="0" i="0" kern="1200" dirty="0"/>
            <a:t>Free psychiatric and psychological </a:t>
          </a:r>
          <a:r>
            <a:rPr lang="en-GB" sz="3100" b="0" i="0" kern="1200" dirty="0" err="1"/>
            <a:t>counseling</a:t>
          </a:r>
          <a:r>
            <a:rPr lang="en-GB" sz="3100" b="0" i="0" kern="1200" dirty="0"/>
            <a:t>.</a:t>
          </a:r>
          <a:endParaRPr lang="en-US" sz="3100" kern="1200" dirty="0"/>
        </a:p>
      </dsp:txBody>
      <dsp:txXfrm>
        <a:off x="83216" y="3777185"/>
        <a:ext cx="6097208" cy="15382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4A514-3165-48D7-90A5-D01CA3AFA165}">
      <dsp:nvSpPr>
        <dsp:cNvPr id="0" name=""/>
        <dsp:cNvSpPr/>
      </dsp:nvSpPr>
      <dsp:spPr>
        <a:xfrm>
          <a:off x="0" y="0"/>
          <a:ext cx="6117335" cy="11983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6A143C-F989-4456-B93B-9BF0304664E6}">
      <dsp:nvSpPr>
        <dsp:cNvPr id="0" name=""/>
        <dsp:cNvSpPr/>
      </dsp:nvSpPr>
      <dsp:spPr>
        <a:xfrm>
          <a:off x="362489" y="271984"/>
          <a:ext cx="659071" cy="659071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B7558E-8DB4-4BCF-A76D-A67DE65E77F3}">
      <dsp:nvSpPr>
        <dsp:cNvPr id="0" name=""/>
        <dsp:cNvSpPr/>
      </dsp:nvSpPr>
      <dsp:spPr>
        <a:xfrm>
          <a:off x="1384050" y="2364"/>
          <a:ext cx="4733285" cy="119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821" tIns="126821" rIns="126821" bIns="126821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/>
            <a:t>Participation in upper year classes</a:t>
          </a:r>
          <a:endParaRPr lang="en-US" sz="2200" kern="1200" dirty="0"/>
        </a:p>
      </dsp:txBody>
      <dsp:txXfrm>
        <a:off x="1384050" y="2364"/>
        <a:ext cx="4733285" cy="1198312"/>
      </dsp:txXfrm>
    </dsp:sp>
    <dsp:sp modelId="{66B57950-BC77-488F-9BBA-CEF941539ECC}">
      <dsp:nvSpPr>
        <dsp:cNvPr id="0" name=""/>
        <dsp:cNvSpPr/>
      </dsp:nvSpPr>
      <dsp:spPr>
        <a:xfrm>
          <a:off x="0" y="1500254"/>
          <a:ext cx="6117335" cy="119831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7A1FCA-CD82-4498-AD97-BEA2ECB3A7A4}">
      <dsp:nvSpPr>
        <dsp:cNvPr id="0" name=""/>
        <dsp:cNvSpPr/>
      </dsp:nvSpPr>
      <dsp:spPr>
        <a:xfrm>
          <a:off x="362489" y="1769874"/>
          <a:ext cx="659071" cy="6590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6CFD64-B1F6-4554-A003-C9D8ED2A8631}">
      <dsp:nvSpPr>
        <dsp:cNvPr id="0" name=""/>
        <dsp:cNvSpPr/>
      </dsp:nvSpPr>
      <dsp:spPr>
        <a:xfrm>
          <a:off x="1384050" y="1500254"/>
          <a:ext cx="4733285" cy="119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821" tIns="126821" rIns="126821" bIns="126821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/>
            <a:t>Extracurricular credit for courses</a:t>
          </a:r>
          <a:endParaRPr lang="en-US" sz="2200" kern="1200" dirty="0"/>
        </a:p>
      </dsp:txBody>
      <dsp:txXfrm>
        <a:off x="1384050" y="1500254"/>
        <a:ext cx="4733285" cy="1198312"/>
      </dsp:txXfrm>
    </dsp:sp>
    <dsp:sp modelId="{7857F6E9-123F-4B97-801D-5FD58583169F}">
      <dsp:nvSpPr>
        <dsp:cNvPr id="0" name=""/>
        <dsp:cNvSpPr/>
      </dsp:nvSpPr>
      <dsp:spPr>
        <a:xfrm>
          <a:off x="0" y="2998145"/>
          <a:ext cx="6117335" cy="11983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E5122-6C18-4055-A4E1-8D8EF9E036E8}">
      <dsp:nvSpPr>
        <dsp:cNvPr id="0" name=""/>
        <dsp:cNvSpPr/>
      </dsp:nvSpPr>
      <dsp:spPr>
        <a:xfrm>
          <a:off x="362489" y="3267765"/>
          <a:ext cx="659071" cy="659071"/>
        </a:xfrm>
        <a:prstGeom prst="rect">
          <a:avLst/>
        </a:prstGeom>
        <a:blipFill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F5BF71-640A-45C9-81C2-1996E64D2981}">
      <dsp:nvSpPr>
        <dsp:cNvPr id="0" name=""/>
        <dsp:cNvSpPr/>
      </dsp:nvSpPr>
      <dsp:spPr>
        <a:xfrm>
          <a:off x="1384050" y="2998145"/>
          <a:ext cx="4733285" cy="119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821" tIns="126821" rIns="126821" bIns="126821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/>
            <a:t>Taking courses according to individual plans</a:t>
          </a:r>
          <a:endParaRPr lang="en-US" sz="2200" kern="1200" dirty="0"/>
        </a:p>
      </dsp:txBody>
      <dsp:txXfrm>
        <a:off x="1384050" y="2998145"/>
        <a:ext cx="4733285" cy="1198312"/>
      </dsp:txXfrm>
    </dsp:sp>
    <dsp:sp modelId="{6BF96DC0-D43F-4542-92E2-966E1BE5B90E}">
      <dsp:nvSpPr>
        <dsp:cNvPr id="0" name=""/>
        <dsp:cNvSpPr/>
      </dsp:nvSpPr>
      <dsp:spPr>
        <a:xfrm>
          <a:off x="0" y="4496035"/>
          <a:ext cx="6117335" cy="119831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14535-A1EF-4CCE-91B1-5A6083521798}">
      <dsp:nvSpPr>
        <dsp:cNvPr id="0" name=""/>
        <dsp:cNvSpPr/>
      </dsp:nvSpPr>
      <dsp:spPr>
        <a:xfrm>
          <a:off x="362489" y="4765655"/>
          <a:ext cx="659071" cy="65907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93A09-6308-4B2A-8F15-717EC184E920}">
      <dsp:nvSpPr>
        <dsp:cNvPr id="0" name=""/>
        <dsp:cNvSpPr/>
      </dsp:nvSpPr>
      <dsp:spPr>
        <a:xfrm>
          <a:off x="1384050" y="4496035"/>
          <a:ext cx="4733285" cy="1198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821" tIns="126821" rIns="126821" bIns="126821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/>
            <a:t>Passing examinations and credits on dates individually arranged with teachers</a:t>
          </a:r>
          <a:endParaRPr lang="en-US" sz="2200" kern="1200" dirty="0"/>
        </a:p>
      </dsp:txBody>
      <dsp:txXfrm>
        <a:off x="1384050" y="4496035"/>
        <a:ext cx="4733285" cy="11983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BD8A15-682A-4C0B-87FE-1CEC3809739D}">
      <dsp:nvSpPr>
        <dsp:cNvPr id="0" name=""/>
        <dsp:cNvSpPr/>
      </dsp:nvSpPr>
      <dsp:spPr>
        <a:xfrm>
          <a:off x="0" y="38246"/>
          <a:ext cx="6263640" cy="176139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/>
            <a:t>Universities in Poland try to facilitate Erasmus exchanges for students with disabilities or permanent illnesses.</a:t>
          </a:r>
          <a:endParaRPr lang="en-US" sz="2500" kern="1200"/>
        </a:p>
      </dsp:txBody>
      <dsp:txXfrm>
        <a:off x="85984" y="124230"/>
        <a:ext cx="6091672" cy="1589430"/>
      </dsp:txXfrm>
    </dsp:sp>
    <dsp:sp modelId="{BAB91A68-90FC-4150-97E6-8456E6FB24C9}">
      <dsp:nvSpPr>
        <dsp:cNvPr id="0" name=""/>
        <dsp:cNvSpPr/>
      </dsp:nvSpPr>
      <dsp:spPr>
        <a:xfrm>
          <a:off x="0" y="1871644"/>
          <a:ext cx="6263640" cy="1761398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/>
            <a:t>They prepare a list of universities in Europe which have particularly good conditions for admitting students with disabilities. </a:t>
          </a:r>
          <a:endParaRPr lang="en-US" sz="2500" kern="1200"/>
        </a:p>
      </dsp:txBody>
      <dsp:txXfrm>
        <a:off x="85984" y="1957628"/>
        <a:ext cx="6091672" cy="1589430"/>
      </dsp:txXfrm>
    </dsp:sp>
    <dsp:sp modelId="{0C65BB29-14DE-44B8-B070-2332B1DF1D45}">
      <dsp:nvSpPr>
        <dsp:cNvPr id="0" name=""/>
        <dsp:cNvSpPr/>
      </dsp:nvSpPr>
      <dsp:spPr>
        <a:xfrm>
          <a:off x="0" y="3705043"/>
          <a:ext cx="6263640" cy="176139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/>
            <a:t>In addition, students taking advantage of the Erasmus academic exchange programme may apply for fulfilling scholarships for the disabled.</a:t>
          </a:r>
          <a:endParaRPr lang="en-US" sz="2500" kern="1200"/>
        </a:p>
      </dsp:txBody>
      <dsp:txXfrm>
        <a:off x="85984" y="3791027"/>
        <a:ext cx="6091672" cy="15894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B9106E7-2198-41B5-80FC-9696FEE010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5F40D64-8C20-4EEB-8D6D-B8881106A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090EA1D-F57A-4497-A49E-3957C9954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ADF6898-838C-4D91-97A8-6EE423ADE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0C9EDFF-3A51-4CF4-91EA-1F44FAC6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044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F71D6C0-C922-4A68-BFD2-2F58362B5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72676B2-3BB4-4780-B411-4F355DA0E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A4D2CD-7781-47C8-A1B7-DC49DD655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0FF02AF-BB89-4BCE-985D-687BE8865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A8A35B5-37AE-48E9-93D2-E80522DC2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76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F9D756CA-B722-4579-987E-7BD395925E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02BCD81-178F-434F-B854-D4A6921B9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A68EE67-DC6A-4CED-B541-98FB37E55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E14E064-F27A-4CEE-AAF2-28528076A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19CADF6-750B-4F36-BC27-1D8F6783E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166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265F23-1424-4DF1-AF16-D83768D3C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57DA377-4145-46AE-BE90-9369B72B9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790750F-7448-46DA-8020-8674DEAF4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A3AB998-A517-45CF-9B9E-B56C1BE41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81BD6B3-0EDF-43CE-BF0E-66B627D7A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569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9710F7-4564-43AA-B5D6-FE7170191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D11FCD1-F5E1-47FD-AF0E-13087CFAE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5318221-8D4A-4105-9E3F-FFBE1A4F9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12D1D85-722E-4A9F-9424-F4A4614A9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01B8E02-3895-4DAE-AECA-FC87389B4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777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73B161-1CA1-4960-BA87-A83A424B1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9E944D0-46FC-47F0-99FE-2C2F3BD2DE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80AEFF8-543E-40B3-83DC-48C678BCAF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3F3B796-B0B9-446A-ABC0-F938BB61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D668145-AE09-4FE2-A6B2-861DBE8E8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745D2CE-874F-4AF3-829B-4129FDF2F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94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1504714-3028-4806-9300-C769AFE70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4ED3A14-04F3-43E7-9114-E78FFA5A7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214F1DA-8E46-45A1-96DB-E5FE8390D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3DF7892-C129-4049-9601-1EDE82117A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6EF4AE25-138C-4979-BB96-01E5881CBE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ABDC5320-2F2E-43A0-B531-B4594EB68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EC64A90-22FB-4577-946B-3A4F213C7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2EE65B52-C155-4FCB-91B9-A282DAA2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3588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C9A796-292B-4284-9605-4D87B3CF6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EC0C945-38F0-4A8B-B5E3-607450AA6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B68751B-F660-49E8-B32F-D1E0E3D21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BEA703A-6FC9-4300-A78F-0644338C2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77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E53DCD3-DEDD-4F71-B6E1-017A5C3DA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5AF207C2-8441-4E33-BFC8-9E0B65FB5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996905-FE09-4DB7-AD36-BA6D00246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734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402408-6B7B-44C6-8879-9803B7FC2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32E9BC3-1DB3-4FBF-A16F-967A52731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EBCEE4A-3696-4792-A7D1-CAE389216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62C0D7C-CFE8-4076-92C7-3741560FB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19504D1-B237-4DEB-8006-CEE0B351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D4ED599-4BE9-4F94-B65E-871D19AEF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98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EB7579-6DF6-4ED7-9D77-3A9411D11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15D950DC-63FF-4403-990F-4985895149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75ED039-B22B-416B-B1DE-3E6914F21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270713C-9E88-4E28-99F3-030101A20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BDFE5B2-B57F-450C-BBB5-63749F6F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0D2DA70-0234-41D4-89A0-0B8326566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03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6125980-F544-43FE-B077-1D4BEE9AC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FFBDC21-B8F0-40A8-934B-231E8C83F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98FA731-5C4F-4716-8D9E-82C4958FB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CC945-6802-4842-BCC1-F1E589D2D3EA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B8C244E-C753-48A2-9627-062E36461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D35B648-2BD4-4A6F-843F-062DD0852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6AC48-BE47-4638-8B30-1AB58FDB9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08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ack view of graduates in an outdoor graduation">
            <a:extLst>
              <a:ext uri="{FF2B5EF4-FFF2-40B4-BE49-F238E27FC236}">
                <a16:creationId xmlns:a16="http://schemas.microsoft.com/office/drawing/2014/main" id="{8F49ABAA-E58D-4B62-91A7-763C0CC9C6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627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F2E5F5D-4A83-4A4B-ADED-E1CB72CE64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 fontScale="90000"/>
          </a:bodyPr>
          <a:lstStyle/>
          <a:p>
            <a:pPr algn="l">
              <a:spcBef>
                <a:spcPts val="1000"/>
              </a:spcBef>
            </a:pPr>
            <a:r>
              <a:rPr lang="en-GB" sz="3000" b="1" i="0" u="none" strike="noStrike" dirty="0">
                <a:effectLst/>
                <a:latin typeface="Arial" panose="020B0604020202020204" pitchFamily="34" charset="0"/>
              </a:rPr>
              <a:t>Students with special educational needs at the Universities </a:t>
            </a:r>
            <a:r>
              <a:rPr lang="en-GB" sz="3000" b="0" dirty="0">
                <a:effectLst/>
              </a:rPr>
              <a:t/>
            </a:r>
            <a:br>
              <a:rPr lang="en-GB" sz="3000" b="0" dirty="0">
                <a:effectLst/>
              </a:rPr>
            </a:br>
            <a:r>
              <a:rPr lang="en-GB" sz="3000" dirty="0"/>
              <a:t/>
            </a:r>
            <a:br>
              <a:rPr lang="en-GB" sz="3000" dirty="0"/>
            </a:br>
            <a:r>
              <a:rPr lang="pl-PL" sz="3000" dirty="0"/>
              <a:t>- </a:t>
            </a:r>
            <a:r>
              <a:rPr lang="en-GB" sz="3000" dirty="0"/>
              <a:t>methods of organisation the learning </a:t>
            </a:r>
            <a:r>
              <a:rPr lang="en-GB" sz="3000" dirty="0" err="1"/>
              <a:t>proces</a:t>
            </a:r>
            <a:r>
              <a:rPr lang="pl-PL" sz="3000" dirty="0"/>
              <a:t>s</a:t>
            </a:r>
            <a:r>
              <a:rPr lang="en-GB" sz="3000" dirty="0"/>
              <a:t> (University of Warsaw)</a:t>
            </a:r>
            <a:br>
              <a:rPr lang="en-GB" sz="3000" dirty="0"/>
            </a:br>
            <a:r>
              <a:rPr lang="en-GB" sz="3000" dirty="0"/>
              <a:t/>
            </a:r>
            <a:br>
              <a:rPr lang="en-GB" sz="3000" dirty="0"/>
            </a:br>
            <a:endParaRPr lang="en-GB" sz="3000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E5ABBED-9BC9-49DD-BA66-6D9A5DAC2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310" y="3657356"/>
            <a:ext cx="4023359" cy="2187213"/>
          </a:xfrm>
        </p:spPr>
        <p:txBody>
          <a:bodyPr>
            <a:normAutofit/>
          </a:bodyPr>
          <a:lstStyle/>
          <a:p>
            <a:pPr marL="342900" indent="-342900" algn="l">
              <a:buFontTx/>
              <a:buChar char="-"/>
            </a:pPr>
            <a:endParaRPr lang="pl-PL" sz="2000" b="1" dirty="0">
              <a:latin typeface="Arial" panose="020B0604020202020204" pitchFamily="34" charset="0"/>
            </a:endParaRPr>
          </a:p>
          <a:p>
            <a:pPr algn="l"/>
            <a:r>
              <a:rPr lang="pl-PL" sz="2000" b="1" dirty="0">
                <a:latin typeface="Arial" panose="020B0604020202020204" pitchFamily="34" charset="0"/>
              </a:rPr>
              <a:t>Prof. Małgorzata Żytko</a:t>
            </a:r>
          </a:p>
          <a:p>
            <a:pPr algn="l"/>
            <a:r>
              <a:rPr lang="pl-PL" sz="2000" b="1" dirty="0">
                <a:latin typeface="Arial" panose="020B0604020202020204" pitchFamily="34" charset="0"/>
              </a:rPr>
              <a:t>University of </a:t>
            </a:r>
            <a:r>
              <a:rPr lang="pl-PL" sz="2000" b="1" dirty="0" err="1">
                <a:latin typeface="Arial" panose="020B0604020202020204" pitchFamily="34" charset="0"/>
              </a:rPr>
              <a:t>Warsaw</a:t>
            </a:r>
            <a:endParaRPr lang="pl-PL" sz="2000" b="1" dirty="0">
              <a:latin typeface="Arial" panose="020B0604020202020204" pitchFamily="34" charset="0"/>
            </a:endParaRPr>
          </a:p>
          <a:p>
            <a:pPr marL="342900" indent="-342900" algn="l">
              <a:buFontTx/>
              <a:buChar char="-"/>
            </a:pPr>
            <a:endParaRPr lang="pl-PL" sz="2000" b="1" dirty="0">
              <a:latin typeface="Arial" panose="020B0604020202020204" pitchFamily="34" charset="0"/>
            </a:endParaRPr>
          </a:p>
          <a:p>
            <a:pPr marL="342900" indent="-342900" algn="l">
              <a:buFontTx/>
              <a:buChar char="-"/>
            </a:pPr>
            <a:endParaRPr lang="en-GB" sz="2000" dirty="0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D072DE3-9726-41D4-AB4F-F1D9AB937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7630" y="253795"/>
            <a:ext cx="1725318" cy="74377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E7ED9BC-F0E5-4B28-AF5B-DE5BF9F14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1212" y="5876449"/>
            <a:ext cx="981541" cy="98154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2A8C1F2-AF64-4C6A-9C0E-003539EAFB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3389" y="5027634"/>
            <a:ext cx="1902117" cy="81693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953E2180-3ABF-41A4-9D64-C7DACB5B12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3023" y="6105076"/>
            <a:ext cx="2859272" cy="59136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FBA27E38-DF98-485D-9F43-D2B2096F593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9231" y="6374907"/>
            <a:ext cx="2542970" cy="19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4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DA39976-BA5B-41AC-8112-1FAE9605B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pl-PL" sz="4700">
                <a:solidFill>
                  <a:schemeClr val="bg1"/>
                </a:solidFill>
              </a:rPr>
              <a:t>	</a:t>
            </a:r>
            <a:r>
              <a:rPr lang="pl-PL" sz="4700" b="1">
                <a:solidFill>
                  <a:schemeClr val="bg1"/>
                </a:solidFill>
              </a:rPr>
              <a:t>	ERASMUS+ FOR STUDENTS</a:t>
            </a:r>
            <a:endParaRPr lang="en-GB" sz="4700" b="1">
              <a:solidFill>
                <a:schemeClr val="bg1"/>
              </a:solidFill>
            </a:endParaRPr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B741BCDE-6B02-4D9A-BF8D-3161889023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8082288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1909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AAE5370-80D3-4DBB-9388-83195AF7A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 sz="370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SPORTS FOR STUDENTS WITH DISABILITIES</a:t>
            </a:r>
            <a:endParaRPr lang="en-GB" sz="370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CC483FC-8206-46E8-8431-7F4C21FE6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947568"/>
          </a:xfrm>
        </p:spPr>
        <p:txBody>
          <a:bodyPr anchor="ctr">
            <a:normAutofit/>
          </a:bodyPr>
          <a:lstStyle/>
          <a:p>
            <a:r>
              <a:rPr lang="en-GB" sz="22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Alternative physical education classes and sports sections for students with disabilities at universities </a:t>
            </a:r>
            <a:endParaRPr lang="pl-PL" sz="22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pl-PL" sz="2200" dirty="0"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n-GB" sz="2200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tudents</a:t>
            </a:r>
            <a:r>
              <a:rPr lang="en-GB" sz="22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with disabilities may train their fitness and physical condition under the supervision of qualified rehabilitation specialists.</a:t>
            </a:r>
            <a:endParaRPr lang="pl-PL" sz="22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classes include various forms of individual exercise, depending on the disability and condition. Popular classes for</a:t>
            </a:r>
            <a:r>
              <a:rPr lang="pl-PL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students with disabilities include: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swimming lesson</a:t>
            </a:r>
            <a:endParaRPr lang="pl-PL" sz="2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swimming section for students with</a:t>
            </a:r>
            <a:r>
              <a:rPr lang="pl-PL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disabilities</a:t>
            </a:r>
            <a:endParaRPr lang="pl-PL" sz="22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pl-PL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s</a:t>
            </a: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ports section for students with disabilities (including wheelchair fencing)</a:t>
            </a:r>
            <a:endParaRPr lang="pl-PL" sz="22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pl-PL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general fitness classes</a:t>
            </a:r>
            <a:endParaRPr lang="pl-PL" sz="2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pl-PL" sz="2200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therapeutic exercise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344038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8B1033C-C571-41A7-9B82-3EBB82FE5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GB" sz="4700" b="1" i="0" dirty="0">
                <a:solidFill>
                  <a:schemeClr val="accent5"/>
                </a:solidFill>
                <a:effectLst/>
                <a:latin typeface="Open Sans" panose="020B0606030504020204" pitchFamily="34" charset="0"/>
              </a:rPr>
              <a:t>Students with mobility impairment</a:t>
            </a:r>
            <a:br>
              <a:rPr lang="en-GB" sz="4700" b="1" i="0" dirty="0">
                <a:solidFill>
                  <a:schemeClr val="accent5"/>
                </a:solidFill>
                <a:effectLst/>
                <a:latin typeface="Open Sans" panose="020B0606030504020204" pitchFamily="34" charset="0"/>
              </a:rPr>
            </a:br>
            <a:endParaRPr lang="en-GB" sz="4700" dirty="0">
              <a:solidFill>
                <a:schemeClr val="accent5"/>
              </a:solidFill>
            </a:endParaRPr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724412A9-C706-49A9-AE6F-9CE9485FAA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1549008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7142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E421EFD9-3070-410D-A7AB-F1C12692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GB" sz="60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Blind students and visually impaired</a:t>
            </a:r>
            <a:br>
              <a:rPr lang="en-GB" sz="60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</a:br>
            <a:endParaRPr lang="en-GB" sz="6000" dirty="0">
              <a:solidFill>
                <a:schemeClr val="bg1"/>
              </a:solidFill>
            </a:endParaRPr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D2FE760D-C666-41C6-B750-F6985625CB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2722896"/>
              </p:ext>
            </p:extLst>
          </p:nvPr>
        </p:nvGraphicFramePr>
        <p:xfrm>
          <a:off x="5468389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1394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95C26B2-9905-4AA0-89FF-1AFD87FF9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GB" sz="3700" b="1" i="0" dirty="0">
                <a:solidFill>
                  <a:srgbClr val="FFFFFF"/>
                </a:solidFill>
                <a:effectLst/>
                <a:latin typeface="Open Sans" panose="020B0606030504020204" pitchFamily="34" charset="0"/>
              </a:rPr>
              <a:t>Deaf students and with hearing impairment</a:t>
            </a:r>
            <a:br>
              <a:rPr lang="en-GB" sz="3700" b="1" i="0" dirty="0">
                <a:solidFill>
                  <a:srgbClr val="FFFFFF"/>
                </a:solidFill>
                <a:effectLst/>
                <a:latin typeface="Open Sans" panose="020B0606030504020204" pitchFamily="34" charset="0"/>
              </a:rPr>
            </a:br>
            <a:endParaRPr lang="en-GB" sz="3700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B7ACB23A-2695-4562-809D-674594944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pl-PL" b="0" i="0" dirty="0">
              <a:effectLst/>
              <a:latin typeface="Open Sans" panose="020B0606030504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Open Sans" panose="020B0606030504020204" pitchFamily="34" charset="0"/>
              </a:rPr>
              <a:t>Adaptation of the form of exams to the needs and ability of a student;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err="1">
                <a:latin typeface="Open Sans" panose="020B0606030504020204" pitchFamily="34" charset="0"/>
              </a:rPr>
              <a:t>Sign</a:t>
            </a:r>
            <a:r>
              <a:rPr lang="pl-PL" dirty="0">
                <a:latin typeface="Open Sans" panose="020B0606030504020204" pitchFamily="34" charset="0"/>
              </a:rPr>
              <a:t> </a:t>
            </a:r>
            <a:r>
              <a:rPr lang="pl-PL" dirty="0" err="1">
                <a:latin typeface="Open Sans" panose="020B0606030504020204" pitchFamily="34" charset="0"/>
              </a:rPr>
              <a:t>language</a:t>
            </a:r>
            <a:r>
              <a:rPr lang="pl-PL" dirty="0">
                <a:latin typeface="Open Sans" panose="020B0606030504020204" pitchFamily="34" charset="0"/>
              </a:rPr>
              <a:t> </a:t>
            </a:r>
            <a:r>
              <a:rPr lang="en-GB" b="0" i="0" dirty="0">
                <a:effectLst/>
                <a:latin typeface="Open Sans" panose="020B0606030504020204" pitchFamily="34" charset="0"/>
              </a:rPr>
              <a:t>translators assistance;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Open Sans" panose="020B0606030504020204" pitchFamily="34" charset="0"/>
              </a:rPr>
              <a:t>Possibility of renting hearing aid systems;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b="0" i="0" dirty="0">
                <a:effectLst/>
                <a:latin typeface="Open Sans" panose="020B0606030504020204" pitchFamily="34" charset="0"/>
              </a:rPr>
              <a:t>Additional individual lessons as a supplementary classes of foreign languages.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7638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B8C344-DCFD-4EBD-8677-6C744E14C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r>
              <a:rPr lang="en-GB" sz="5600" b="1" i="0" dirty="0">
                <a:solidFill>
                  <a:schemeClr val="accent5"/>
                </a:solidFill>
                <a:effectLst/>
                <a:latin typeface="Open Sans" panose="020B0606030504020204" pitchFamily="34" charset="0"/>
              </a:rPr>
              <a:t>Students with mental illnesses and disorders</a:t>
            </a:r>
            <a:br>
              <a:rPr lang="en-GB" sz="5600" b="1" i="0" dirty="0">
                <a:solidFill>
                  <a:schemeClr val="accent5"/>
                </a:solidFill>
                <a:effectLst/>
                <a:latin typeface="Open Sans" panose="020B0606030504020204" pitchFamily="34" charset="0"/>
              </a:rPr>
            </a:br>
            <a:endParaRPr lang="en-GB" sz="5600" dirty="0">
              <a:solidFill>
                <a:schemeClr val="accent5"/>
              </a:solidFill>
            </a:endParaRPr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28229479-F9AD-4CD7-8E7E-8E14FFDE73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0334524"/>
              </p:ext>
            </p:extLst>
          </p:nvPr>
        </p:nvGraphicFramePr>
        <p:xfrm>
          <a:off x="5093208" y="620392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5738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3CE50C-0CDD-4947-937F-402E2D0AD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Students with learning disabilities such as dyslexia</a:t>
            </a:r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/>
            </a:r>
            <a:b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</a:br>
            <a:endParaRPr lang="en-GB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E16A2C7-BC03-4F59-9415-69BCE6E48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endParaRPr lang="pl-PL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Adaptation of the form of exams to the needs and ability of a student with learning assistive technologies.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8893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59074E5-1EF7-43B9-B422-AA97E4F7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Adaptation of the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1" i="0" dirty="0" err="1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initial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1" i="0" dirty="0" err="1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examination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 (University of </a:t>
            </a:r>
            <a:r>
              <a:rPr lang="pl-PL" b="1" i="0" dirty="0" err="1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Warsaw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)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7D08CD3-866D-49D7-B1CC-D6490E8EA3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pl-PL" b="1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Blind and visually impaired candidates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The written part of the initial exam is conducted in Braille, enlarged print or on the computer, with extended time which is maximally 50%.</a:t>
            </a:r>
            <a:endParaRPr lang="pl-PL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Deaf and with hearing impairment candidates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During oral exams, the candidates can </a:t>
            </a:r>
            <a:r>
              <a:rPr lang="pl-PL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use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sign</a:t>
            </a:r>
            <a:r>
              <a:rPr lang="pl-PL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language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translators or the examination is offered in written form.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3674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0441F5F-D669-4395-9375-77D7AE787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Adaptation of the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1" i="0" dirty="0" err="1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initial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pl-PL" b="1" i="0" dirty="0" err="1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examination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 (University of </a:t>
            </a:r>
            <a:r>
              <a:rPr lang="pl-PL" b="1" i="0" dirty="0" err="1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Warsaw</a:t>
            </a:r>
            <a:r>
              <a:rPr lang="pl-PL" b="1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)</a:t>
            </a:r>
            <a:endParaRPr lang="en-GB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2612902-0A66-4F03-9328-26DDADD11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Candidates with hands incapability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Change of the form of the written examination may include the extension of time for extra 50% and the usage of the computer.</a:t>
            </a:r>
          </a:p>
          <a:p>
            <a:pPr algn="l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Candidates on wheelchairs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Exams will take place in architecturally accessible buildings. It is possible to get the transportation by university buses.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Candidates who are not from Warsaw can take advantage of entrance examinations in adapted student homes.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594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55CD764-972B-4CA5-A885-53E55C63E1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165AB3-7006-4430-BCE3-25476BE133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020887" cy="64916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87E42E34-5D0F-478D-9271-015818F0C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209086"/>
            <a:ext cx="3876848" cy="4064925"/>
          </a:xfrm>
        </p:spPr>
        <p:txBody>
          <a:bodyPr anchor="ctr">
            <a:normAutofit/>
          </a:bodyPr>
          <a:lstStyle/>
          <a:p>
            <a:r>
              <a:rPr lang="en-GB" sz="5000" b="1" dirty="0"/>
              <a:t>Individual organisation of studies</a:t>
            </a:r>
            <a:r>
              <a:rPr lang="en-GB" sz="5000" dirty="0"/>
              <a:t/>
            </a:r>
            <a:br>
              <a:rPr lang="en-GB" sz="5000" dirty="0"/>
            </a:br>
            <a:endParaRPr lang="en-GB" sz="5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1999B20-6058-4C55-882E-A1FB050B69D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167" y="2569464"/>
            <a:ext cx="242107" cy="1340860"/>
            <a:chOff x="56167" y="2761488"/>
            <a:chExt cx="242107" cy="1340860"/>
          </a:xfrm>
        </p:grpSpPr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168AC90C-344A-4A64-BC4B-AEE98034B03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3312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59">
              <a:extLst>
                <a:ext uri="{FF2B5EF4-FFF2-40B4-BE49-F238E27FC236}">
                  <a16:creationId xmlns:a16="http://schemas.microsoft.com/office/drawing/2014/main" id="{47AEB9AE-7E63-42CA-A3E5-F8EF7D8CA0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33124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2">
              <a:extLst>
                <a:ext uri="{FF2B5EF4-FFF2-40B4-BE49-F238E27FC236}">
                  <a16:creationId xmlns:a16="http://schemas.microsoft.com/office/drawing/2014/main" id="{076031FA-B93F-4A7D-AE66-85ADC613EB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1891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59">
              <a:extLst>
                <a:ext uri="{FF2B5EF4-FFF2-40B4-BE49-F238E27FC236}">
                  <a16:creationId xmlns:a16="http://schemas.microsoft.com/office/drawing/2014/main" id="{0C1FC8D1-E08A-4B12-A48F-BF225E5B0A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18913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F62D5F69-2C82-4007-8EF0-EBC9C23501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0470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59">
              <a:extLst>
                <a:ext uri="{FF2B5EF4-FFF2-40B4-BE49-F238E27FC236}">
                  <a16:creationId xmlns:a16="http://schemas.microsoft.com/office/drawing/2014/main" id="{677FAED6-5057-4B80-B1CF-196DC022B7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04701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CE77C39F-572F-4435-85B4-9E9A35CFE2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29049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59">
              <a:extLst>
                <a:ext uri="{FF2B5EF4-FFF2-40B4-BE49-F238E27FC236}">
                  <a16:creationId xmlns:a16="http://schemas.microsoft.com/office/drawing/2014/main" id="{B3283BD4-0BC4-41D1-B09B-CBDC4292CD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290490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">
              <a:extLst>
                <a:ext uri="{FF2B5EF4-FFF2-40B4-BE49-F238E27FC236}">
                  <a16:creationId xmlns:a16="http://schemas.microsoft.com/office/drawing/2014/main" id="{BA3E687B-951E-45B2-BEFE-4CBEB325FE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27627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59">
              <a:extLst>
                <a:ext uri="{FF2B5EF4-FFF2-40B4-BE49-F238E27FC236}">
                  <a16:creationId xmlns:a16="http://schemas.microsoft.com/office/drawing/2014/main" id="{A49870CA-6E02-4787-82A6-28C0CB6B81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276279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5639C028-DD6E-4E69-AE6E-1CC158EDC9B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404181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59">
              <a:extLst>
                <a:ext uri="{FF2B5EF4-FFF2-40B4-BE49-F238E27FC236}">
                  <a16:creationId xmlns:a16="http://schemas.microsoft.com/office/drawing/2014/main" id="{B1CD1FE8-3027-45AA-AD53-5B131FB03D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4041817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">
              <a:extLst>
                <a:ext uri="{FF2B5EF4-FFF2-40B4-BE49-F238E27FC236}">
                  <a16:creationId xmlns:a16="http://schemas.microsoft.com/office/drawing/2014/main" id="{1FD2B706-0BB9-4A30-9206-252E09AE03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89970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id="{D5783E13-BA0A-4F1E-A4F0-BFC9FF1035F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899703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">
              <a:extLst>
                <a:ext uri="{FF2B5EF4-FFF2-40B4-BE49-F238E27FC236}">
                  <a16:creationId xmlns:a16="http://schemas.microsoft.com/office/drawing/2014/main" id="{D0847D6C-8036-43A9-BA3E-D1E89288828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7575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59">
              <a:extLst>
                <a:ext uri="{FF2B5EF4-FFF2-40B4-BE49-F238E27FC236}">
                  <a16:creationId xmlns:a16="http://schemas.microsoft.com/office/drawing/2014/main" id="{1D610CBF-7C35-498A-9BDD-A2954A7CAB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757589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">
              <a:extLst>
                <a:ext uri="{FF2B5EF4-FFF2-40B4-BE49-F238E27FC236}">
                  <a16:creationId xmlns:a16="http://schemas.microsoft.com/office/drawing/2014/main" id="{BCB60915-0422-4144-87E9-2289DBC045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6154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59">
              <a:extLst>
                <a:ext uri="{FF2B5EF4-FFF2-40B4-BE49-F238E27FC236}">
                  <a16:creationId xmlns:a16="http://schemas.microsoft.com/office/drawing/2014/main" id="{9D64F486-DA93-45CE-9075-4110C67F10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615475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2">
              <a:extLst>
                <a:ext uri="{FF2B5EF4-FFF2-40B4-BE49-F238E27FC236}">
                  <a16:creationId xmlns:a16="http://schemas.microsoft.com/office/drawing/2014/main" id="{DA8356F6-E822-44E0-8A11-33E5A5432E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37744" y="34733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59">
              <a:extLst>
                <a:ext uri="{FF2B5EF4-FFF2-40B4-BE49-F238E27FC236}">
                  <a16:creationId xmlns:a16="http://schemas.microsoft.com/office/drawing/2014/main" id="{C825C106-0BD3-41C1-8520-50F54BD675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54864" y="3473361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E3E51905-F374-4E1A-97CF-B741584B74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Symbol zastępczy zawartości 2">
            <a:extLst>
              <a:ext uri="{FF2B5EF4-FFF2-40B4-BE49-F238E27FC236}">
                <a16:creationId xmlns:a16="http://schemas.microsoft.com/office/drawing/2014/main" id="{84F5BEB4-1CE2-419B-B87F-12570D4147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511518"/>
              </p:ext>
            </p:extLst>
          </p:nvPr>
        </p:nvGraphicFramePr>
        <p:xfrm>
          <a:off x="5614416" y="457200"/>
          <a:ext cx="6117336" cy="569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752238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590</Words>
  <Application>Microsoft Office PowerPoint</Application>
  <PresentationFormat>Widescreen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Open Sans</vt:lpstr>
      <vt:lpstr>Times New Roman</vt:lpstr>
      <vt:lpstr>Wingdings</vt:lpstr>
      <vt:lpstr>Motyw pakietu Office</vt:lpstr>
      <vt:lpstr>Students with special educational needs at the Universities   - methods of organisation the learning process (University of Warsaw)  </vt:lpstr>
      <vt:lpstr>Students with mobility impairment </vt:lpstr>
      <vt:lpstr>Blind students and visually impaired </vt:lpstr>
      <vt:lpstr>Deaf students and with hearing impairment </vt:lpstr>
      <vt:lpstr>Students with mental illnesses and disorders </vt:lpstr>
      <vt:lpstr>Students with learning disabilities such as dyslexia </vt:lpstr>
      <vt:lpstr>Adaptation of the initial examination (University of Warsaw)</vt:lpstr>
      <vt:lpstr>Adaptation of the initial examination (University of Warsaw)</vt:lpstr>
      <vt:lpstr>Individual organisation of studies </vt:lpstr>
      <vt:lpstr>  ERASMUS+ FOR STUDENTS</vt:lpstr>
      <vt:lpstr>SPORTS FOR STUDENTS WITH DISABILITIES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Students with special educational needs at the Universities</dc:title>
  <dc:creator>Małgorzata Żytko</dc:creator>
  <cp:lastModifiedBy>Tamar Makharadze</cp:lastModifiedBy>
  <cp:revision>9</cp:revision>
  <dcterms:created xsi:type="dcterms:W3CDTF">2022-02-15T13:36:46Z</dcterms:created>
  <dcterms:modified xsi:type="dcterms:W3CDTF">2022-02-21T12:26:39Z</dcterms:modified>
</cp:coreProperties>
</file>