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3"/>
  </p:notesMasterIdLst>
  <p:sldIdLst>
    <p:sldId id="286" r:id="rId2"/>
    <p:sldId id="300" r:id="rId3"/>
    <p:sldId id="309" r:id="rId4"/>
    <p:sldId id="288" r:id="rId5"/>
    <p:sldId id="296" r:id="rId6"/>
    <p:sldId id="297" r:id="rId7"/>
    <p:sldId id="290" r:id="rId8"/>
    <p:sldId id="305" r:id="rId9"/>
    <p:sldId id="306" r:id="rId10"/>
    <p:sldId id="298" r:id="rId11"/>
    <p:sldId id="339" r:id="rId12"/>
    <p:sldId id="267" r:id="rId13"/>
    <p:sldId id="273" r:id="rId14"/>
    <p:sldId id="268" r:id="rId15"/>
    <p:sldId id="269" r:id="rId16"/>
    <p:sldId id="270" r:id="rId17"/>
    <p:sldId id="356" r:id="rId18"/>
    <p:sldId id="349" r:id="rId19"/>
    <p:sldId id="272" r:id="rId20"/>
    <p:sldId id="308" r:id="rId21"/>
    <p:sldId id="340" r:id="rId22"/>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D2D704E7-437D-472F-8B28-FF38BCDAEF47}">
          <p14:sldIdLst>
            <p14:sldId id="286"/>
            <p14:sldId id="300"/>
            <p14:sldId id="309"/>
            <p14:sldId id="288"/>
            <p14:sldId id="296"/>
            <p14:sldId id="297"/>
            <p14:sldId id="290"/>
            <p14:sldId id="305"/>
            <p14:sldId id="306"/>
            <p14:sldId id="298"/>
            <p14:sldId id="339"/>
            <p14:sldId id="267"/>
            <p14:sldId id="273"/>
            <p14:sldId id="268"/>
            <p14:sldId id="269"/>
            <p14:sldId id="270"/>
            <p14:sldId id="356"/>
            <p14:sldId id="349"/>
            <p14:sldId id="272"/>
          </p14:sldIdLst>
        </p14:section>
        <p14:section name="Themenspeicher" id="{3A30C876-56DF-459D-9762-22FAC94AF612}">
          <p14:sldIdLst>
            <p14:sldId id="308"/>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6D4"/>
    <a:srgbClr val="B40000"/>
    <a:srgbClr val="94795E"/>
    <a:srgbClr val="CBA46B"/>
    <a:srgbClr val="CC9900"/>
    <a:srgbClr val="000066"/>
    <a:srgbClr val="CC0000"/>
    <a:srgbClr val="BFD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5" autoAdjust="0"/>
    <p:restoredTop sz="94660"/>
  </p:normalViewPr>
  <p:slideViewPr>
    <p:cSldViewPr>
      <p:cViewPr varScale="1">
        <p:scale>
          <a:sx n="69" d="100"/>
          <a:sy n="69"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A3D9E-18D9-4A5F-8E32-D0DC16277D87}"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GB"/>
        </a:p>
      </dgm:t>
    </dgm:pt>
    <dgm:pt modelId="{DB74114B-5F8D-4DC6-A42F-6F2580FB3DCB}">
      <dgm:prSet phldrT="[Text]" custT="1"/>
      <dgm:spPr/>
      <dgm:t>
        <a:bodyPr/>
        <a:lstStyle/>
        <a:p>
          <a:r>
            <a:rPr lang="en-US" sz="1400" noProof="0" dirty="0"/>
            <a:t>Traditional view</a:t>
          </a:r>
        </a:p>
      </dgm:t>
    </dgm:pt>
    <dgm:pt modelId="{A7FD8A35-536C-48CC-B892-FFB480398712}" type="parTrans" cxnId="{65609868-F527-4C6D-B207-F6EDE8E134CD}">
      <dgm:prSet/>
      <dgm:spPr/>
      <dgm:t>
        <a:bodyPr/>
        <a:lstStyle/>
        <a:p>
          <a:endParaRPr lang="en-GB" sz="1000"/>
        </a:p>
      </dgm:t>
    </dgm:pt>
    <dgm:pt modelId="{FEC712F1-E783-489B-84EE-A08A6F3F991E}" type="sibTrans" cxnId="{65609868-F527-4C6D-B207-F6EDE8E134CD}">
      <dgm:prSet/>
      <dgm:spPr/>
      <dgm:t>
        <a:bodyPr/>
        <a:lstStyle/>
        <a:p>
          <a:endParaRPr lang="en-GB" sz="1000"/>
        </a:p>
      </dgm:t>
    </dgm:pt>
    <dgm:pt modelId="{1EB35C8F-04D7-43A6-AA5E-3AF898D0DFCE}">
      <dgm:prSet phldrT="[Text]" custT="1"/>
      <dgm:spPr/>
      <dgm:t>
        <a:bodyPr/>
        <a:lstStyle/>
        <a:p>
          <a:r>
            <a:rPr lang="en-US" sz="1400" noProof="0" dirty="0"/>
            <a:t>Possible causes</a:t>
          </a:r>
        </a:p>
      </dgm:t>
    </dgm:pt>
    <dgm:pt modelId="{689974D6-E2D0-446C-BD08-78BE898FED6C}" type="parTrans" cxnId="{FF12C647-255D-4BB8-9C19-E4EBA6427DED}">
      <dgm:prSet/>
      <dgm:spPr/>
      <dgm:t>
        <a:bodyPr/>
        <a:lstStyle/>
        <a:p>
          <a:endParaRPr lang="en-GB" sz="1000"/>
        </a:p>
      </dgm:t>
    </dgm:pt>
    <dgm:pt modelId="{B4DB29BC-945E-44DF-B568-95D181A2154D}" type="sibTrans" cxnId="{FF12C647-255D-4BB8-9C19-E4EBA6427DED}">
      <dgm:prSet/>
      <dgm:spPr/>
      <dgm:t>
        <a:bodyPr/>
        <a:lstStyle/>
        <a:p>
          <a:endParaRPr lang="en-GB" sz="1000"/>
        </a:p>
      </dgm:t>
    </dgm:pt>
    <dgm:pt modelId="{4E977DCA-FD2E-4B92-877C-893B6C1CA668}">
      <dgm:prSet phldrT="[Text]" custT="1"/>
      <dgm:spPr/>
      <dgm:t>
        <a:bodyPr/>
        <a:lstStyle/>
        <a:p>
          <a:r>
            <a:rPr lang="en-US" sz="1400" noProof="0" dirty="0"/>
            <a:t>Individual</a:t>
          </a:r>
        </a:p>
      </dgm:t>
    </dgm:pt>
    <dgm:pt modelId="{D3FAF24A-9A3E-4CD4-9CEA-05A9D907E5C1}" type="parTrans" cxnId="{CD37BC2C-BE52-4348-A745-FD86CF32B122}">
      <dgm:prSet/>
      <dgm:spPr/>
      <dgm:t>
        <a:bodyPr/>
        <a:lstStyle/>
        <a:p>
          <a:endParaRPr lang="en-GB" sz="1000"/>
        </a:p>
      </dgm:t>
    </dgm:pt>
    <dgm:pt modelId="{EE2A4415-2663-438F-9EA0-7DECB24B2AE6}" type="sibTrans" cxnId="{CD37BC2C-BE52-4348-A745-FD86CF32B122}">
      <dgm:prSet/>
      <dgm:spPr/>
      <dgm:t>
        <a:bodyPr/>
        <a:lstStyle/>
        <a:p>
          <a:endParaRPr lang="en-GB" sz="1000"/>
        </a:p>
      </dgm:t>
    </dgm:pt>
    <dgm:pt modelId="{05E66CCB-6444-4C00-8A99-1E0CD56C6ABD}">
      <dgm:prSet phldrT="[Text]" custT="1"/>
      <dgm:spPr/>
      <dgm:t>
        <a:bodyPr/>
        <a:lstStyle/>
        <a:p>
          <a:r>
            <a:rPr lang="en-US" sz="1400" noProof="0" dirty="0"/>
            <a:t>focus on medicine</a:t>
          </a:r>
        </a:p>
      </dgm:t>
    </dgm:pt>
    <dgm:pt modelId="{55924F90-FDD1-4596-AA37-8AB72896B22C}" type="parTrans" cxnId="{43DE4834-07D7-435C-A4E7-9DCEFF045BC8}">
      <dgm:prSet/>
      <dgm:spPr/>
      <dgm:t>
        <a:bodyPr/>
        <a:lstStyle/>
        <a:p>
          <a:endParaRPr lang="en-GB" sz="1000"/>
        </a:p>
      </dgm:t>
    </dgm:pt>
    <dgm:pt modelId="{C30F9907-DEB3-4205-A4FD-F35C9FA71C52}" type="sibTrans" cxnId="{43DE4834-07D7-435C-A4E7-9DCEFF045BC8}">
      <dgm:prSet/>
      <dgm:spPr/>
      <dgm:t>
        <a:bodyPr/>
        <a:lstStyle/>
        <a:p>
          <a:endParaRPr lang="en-GB" sz="1000"/>
        </a:p>
      </dgm:t>
    </dgm:pt>
    <dgm:pt modelId="{701EDD82-4608-4972-94A2-C0E382D34739}">
      <dgm:prSet phldrT="[Text]" custT="1"/>
      <dgm:spPr/>
      <dgm:t>
        <a:bodyPr/>
        <a:lstStyle/>
        <a:p>
          <a:r>
            <a:rPr lang="en-US" sz="1400" noProof="0" dirty="0"/>
            <a:t>physical, </a:t>
          </a:r>
        </a:p>
        <a:p>
          <a:r>
            <a:rPr lang="en-US" sz="1400" noProof="0" dirty="0"/>
            <a:t>psychic, </a:t>
          </a:r>
        </a:p>
        <a:p>
          <a:r>
            <a:rPr lang="en-US" sz="1400" noProof="0" dirty="0"/>
            <a:t>sensory impairment</a:t>
          </a:r>
        </a:p>
      </dgm:t>
    </dgm:pt>
    <dgm:pt modelId="{EAF24959-2931-4977-95A2-540E6D191EEA}" type="parTrans" cxnId="{E0F0BAC6-A48F-4DEE-B48B-00F605C3E024}">
      <dgm:prSet/>
      <dgm:spPr/>
      <dgm:t>
        <a:bodyPr/>
        <a:lstStyle/>
        <a:p>
          <a:endParaRPr lang="en-GB" sz="1000"/>
        </a:p>
      </dgm:t>
    </dgm:pt>
    <dgm:pt modelId="{9C0E0CCD-8774-4EEA-9C0E-55230EB58178}" type="sibTrans" cxnId="{E0F0BAC6-A48F-4DEE-B48B-00F605C3E024}">
      <dgm:prSet/>
      <dgm:spPr/>
      <dgm:t>
        <a:bodyPr/>
        <a:lstStyle/>
        <a:p>
          <a:endParaRPr lang="en-GB" sz="1000"/>
        </a:p>
      </dgm:t>
    </dgm:pt>
    <dgm:pt modelId="{BCA2B7AE-1976-421C-AEEF-A0D2CFD45AE1}">
      <dgm:prSet phldrT="[Text]" custT="1"/>
      <dgm:spPr/>
      <dgm:t>
        <a:bodyPr/>
        <a:lstStyle/>
        <a:p>
          <a:r>
            <a:rPr lang="en-US" sz="1400" noProof="0" dirty="0"/>
            <a:t>is disabled</a:t>
          </a:r>
        </a:p>
        <a:p>
          <a:r>
            <a:rPr lang="en-US" sz="1400" noProof="0" dirty="0"/>
            <a:t>and </a:t>
          </a:r>
        </a:p>
        <a:p>
          <a:r>
            <a:rPr lang="en-US" sz="1400" noProof="0" dirty="0"/>
            <a:t>„is“ the problem</a:t>
          </a:r>
        </a:p>
      </dgm:t>
    </dgm:pt>
    <dgm:pt modelId="{9432CCA0-5280-4FEB-895B-0E5DAD2D18FE}" type="parTrans" cxnId="{B1DF3632-C8A3-42AB-A86D-950E37885BA2}">
      <dgm:prSet/>
      <dgm:spPr/>
      <dgm:t>
        <a:bodyPr/>
        <a:lstStyle/>
        <a:p>
          <a:endParaRPr lang="en-GB" sz="1000"/>
        </a:p>
      </dgm:t>
    </dgm:pt>
    <dgm:pt modelId="{3999AD77-9605-48C0-AAD0-D309CCEB0C8D}" type="sibTrans" cxnId="{B1DF3632-C8A3-42AB-A86D-950E37885BA2}">
      <dgm:prSet/>
      <dgm:spPr/>
      <dgm:t>
        <a:bodyPr/>
        <a:lstStyle/>
        <a:p>
          <a:endParaRPr lang="en-GB" sz="1000"/>
        </a:p>
      </dgm:t>
    </dgm:pt>
    <dgm:pt modelId="{B833E5EA-1047-43E5-B60E-59E808823646}">
      <dgm:prSet phldrT="[Text]" custT="1"/>
      <dgm:spPr/>
      <dgm:t>
        <a:bodyPr/>
        <a:lstStyle/>
        <a:p>
          <a:r>
            <a:rPr lang="en-US" sz="1400" noProof="0" dirty="0"/>
            <a:t>cure </a:t>
          </a:r>
        </a:p>
        <a:p>
          <a:r>
            <a:rPr lang="en-US" sz="1400" noProof="0" dirty="0"/>
            <a:t>and </a:t>
          </a:r>
        </a:p>
        <a:p>
          <a:r>
            <a:rPr lang="en-US" sz="1400" noProof="0" dirty="0"/>
            <a:t>rehabilitation</a:t>
          </a:r>
        </a:p>
      </dgm:t>
    </dgm:pt>
    <dgm:pt modelId="{FD4CC49C-34C9-4160-997A-367640E9BA7E}" type="parTrans" cxnId="{51D97994-CC7C-49B3-9404-977EE354AF2A}">
      <dgm:prSet/>
      <dgm:spPr/>
      <dgm:t>
        <a:bodyPr/>
        <a:lstStyle/>
        <a:p>
          <a:endParaRPr lang="en-GB" sz="1000"/>
        </a:p>
      </dgm:t>
    </dgm:pt>
    <dgm:pt modelId="{8175586A-60DA-411B-BE5F-4826802BAABD}" type="sibTrans" cxnId="{51D97994-CC7C-49B3-9404-977EE354AF2A}">
      <dgm:prSet/>
      <dgm:spPr/>
      <dgm:t>
        <a:bodyPr/>
        <a:lstStyle/>
        <a:p>
          <a:endParaRPr lang="en-GB" sz="1000"/>
        </a:p>
      </dgm:t>
    </dgm:pt>
    <dgm:pt modelId="{BC74332E-7F55-45A3-BF05-131CD3FDBFF7}" type="pres">
      <dgm:prSet presAssocID="{840A3D9E-18D9-4A5F-8E32-D0DC16277D87}" presName="hierChild1" presStyleCnt="0">
        <dgm:presLayoutVars>
          <dgm:orgChart val="1"/>
          <dgm:chPref val="1"/>
          <dgm:dir/>
          <dgm:animOne val="branch"/>
          <dgm:animLvl val="lvl"/>
          <dgm:resizeHandles/>
        </dgm:presLayoutVars>
      </dgm:prSet>
      <dgm:spPr/>
      <dgm:t>
        <a:bodyPr/>
        <a:lstStyle/>
        <a:p>
          <a:endParaRPr lang="en-US"/>
        </a:p>
      </dgm:t>
    </dgm:pt>
    <dgm:pt modelId="{3ED3A07E-B528-48A4-9B82-B6F5DA365B6D}" type="pres">
      <dgm:prSet presAssocID="{DB74114B-5F8D-4DC6-A42F-6F2580FB3DCB}" presName="hierRoot1" presStyleCnt="0">
        <dgm:presLayoutVars>
          <dgm:hierBranch val="init"/>
        </dgm:presLayoutVars>
      </dgm:prSet>
      <dgm:spPr/>
    </dgm:pt>
    <dgm:pt modelId="{C8662F56-C3C7-4753-969E-B6321C04A608}" type="pres">
      <dgm:prSet presAssocID="{DB74114B-5F8D-4DC6-A42F-6F2580FB3DCB}" presName="rootComposite1" presStyleCnt="0"/>
      <dgm:spPr/>
    </dgm:pt>
    <dgm:pt modelId="{27444887-0527-47D1-8423-8FE87A94FA95}" type="pres">
      <dgm:prSet presAssocID="{DB74114B-5F8D-4DC6-A42F-6F2580FB3DCB}" presName="rootText1" presStyleLbl="node0" presStyleIdx="0" presStyleCnt="1">
        <dgm:presLayoutVars>
          <dgm:chPref val="3"/>
        </dgm:presLayoutVars>
      </dgm:prSet>
      <dgm:spPr/>
      <dgm:t>
        <a:bodyPr/>
        <a:lstStyle/>
        <a:p>
          <a:endParaRPr lang="en-US"/>
        </a:p>
      </dgm:t>
    </dgm:pt>
    <dgm:pt modelId="{BABF167A-A7BE-4B6D-A5AD-0FDE388E275A}" type="pres">
      <dgm:prSet presAssocID="{DB74114B-5F8D-4DC6-A42F-6F2580FB3DCB}" presName="rootConnector1" presStyleLbl="node1" presStyleIdx="0" presStyleCnt="0"/>
      <dgm:spPr/>
      <dgm:t>
        <a:bodyPr/>
        <a:lstStyle/>
        <a:p>
          <a:endParaRPr lang="en-US"/>
        </a:p>
      </dgm:t>
    </dgm:pt>
    <dgm:pt modelId="{C8E71D4B-099A-45CB-B996-1E58CE5E63B9}" type="pres">
      <dgm:prSet presAssocID="{DB74114B-5F8D-4DC6-A42F-6F2580FB3DCB}" presName="hierChild2" presStyleCnt="0"/>
      <dgm:spPr/>
    </dgm:pt>
    <dgm:pt modelId="{CBE4064F-125A-4E9A-9351-94BCA34486E7}" type="pres">
      <dgm:prSet presAssocID="{689974D6-E2D0-446C-BD08-78BE898FED6C}" presName="Name37" presStyleLbl="parChTrans1D2" presStyleIdx="0" presStyleCnt="3"/>
      <dgm:spPr/>
      <dgm:t>
        <a:bodyPr/>
        <a:lstStyle/>
        <a:p>
          <a:endParaRPr lang="en-US"/>
        </a:p>
      </dgm:t>
    </dgm:pt>
    <dgm:pt modelId="{93FE57C9-1444-47D8-8037-52901EB8029D}" type="pres">
      <dgm:prSet presAssocID="{1EB35C8F-04D7-43A6-AA5E-3AF898D0DFCE}" presName="hierRoot2" presStyleCnt="0">
        <dgm:presLayoutVars>
          <dgm:hierBranch val="init"/>
        </dgm:presLayoutVars>
      </dgm:prSet>
      <dgm:spPr/>
    </dgm:pt>
    <dgm:pt modelId="{22694C42-B091-47DE-816E-AB92295C2EFF}" type="pres">
      <dgm:prSet presAssocID="{1EB35C8F-04D7-43A6-AA5E-3AF898D0DFCE}" presName="rootComposite" presStyleCnt="0"/>
      <dgm:spPr/>
    </dgm:pt>
    <dgm:pt modelId="{E310007A-89F3-4FC0-98A8-49C667030733}" type="pres">
      <dgm:prSet presAssocID="{1EB35C8F-04D7-43A6-AA5E-3AF898D0DFCE}" presName="rootText" presStyleLbl="node2" presStyleIdx="0" presStyleCnt="3">
        <dgm:presLayoutVars>
          <dgm:chPref val="3"/>
        </dgm:presLayoutVars>
      </dgm:prSet>
      <dgm:spPr/>
      <dgm:t>
        <a:bodyPr/>
        <a:lstStyle/>
        <a:p>
          <a:endParaRPr lang="en-US"/>
        </a:p>
      </dgm:t>
    </dgm:pt>
    <dgm:pt modelId="{AEEDA61F-B045-49E7-87DC-74870E65B218}" type="pres">
      <dgm:prSet presAssocID="{1EB35C8F-04D7-43A6-AA5E-3AF898D0DFCE}" presName="rootConnector" presStyleLbl="node2" presStyleIdx="0" presStyleCnt="3"/>
      <dgm:spPr/>
      <dgm:t>
        <a:bodyPr/>
        <a:lstStyle/>
        <a:p>
          <a:endParaRPr lang="en-US"/>
        </a:p>
      </dgm:t>
    </dgm:pt>
    <dgm:pt modelId="{1B25EE76-C989-4198-B0B8-341A1DBD3376}" type="pres">
      <dgm:prSet presAssocID="{1EB35C8F-04D7-43A6-AA5E-3AF898D0DFCE}" presName="hierChild4" presStyleCnt="0"/>
      <dgm:spPr/>
    </dgm:pt>
    <dgm:pt modelId="{924E57AE-4420-4453-8757-8CF0437348C8}" type="pres">
      <dgm:prSet presAssocID="{EAF24959-2931-4977-95A2-540E6D191EEA}" presName="Name37" presStyleLbl="parChTrans1D3" presStyleIdx="0" presStyleCnt="3"/>
      <dgm:spPr/>
      <dgm:t>
        <a:bodyPr/>
        <a:lstStyle/>
        <a:p>
          <a:endParaRPr lang="en-US"/>
        </a:p>
      </dgm:t>
    </dgm:pt>
    <dgm:pt modelId="{0E1E2B50-44D1-421F-B5CC-ED36098BA36B}" type="pres">
      <dgm:prSet presAssocID="{701EDD82-4608-4972-94A2-C0E382D34739}" presName="hierRoot2" presStyleCnt="0">
        <dgm:presLayoutVars>
          <dgm:hierBranch val="init"/>
        </dgm:presLayoutVars>
      </dgm:prSet>
      <dgm:spPr/>
    </dgm:pt>
    <dgm:pt modelId="{ADF23D9E-CDBB-4153-85A5-907F7FB8D145}" type="pres">
      <dgm:prSet presAssocID="{701EDD82-4608-4972-94A2-C0E382D34739}" presName="rootComposite" presStyleCnt="0"/>
      <dgm:spPr/>
    </dgm:pt>
    <dgm:pt modelId="{4804CD6A-DADA-43C5-9243-74B275165335}" type="pres">
      <dgm:prSet presAssocID="{701EDD82-4608-4972-94A2-C0E382D34739}" presName="rootText" presStyleLbl="node3" presStyleIdx="0" presStyleCnt="3" custScaleY="216938">
        <dgm:presLayoutVars>
          <dgm:chPref val="3"/>
        </dgm:presLayoutVars>
      </dgm:prSet>
      <dgm:spPr/>
      <dgm:t>
        <a:bodyPr/>
        <a:lstStyle/>
        <a:p>
          <a:endParaRPr lang="en-US"/>
        </a:p>
      </dgm:t>
    </dgm:pt>
    <dgm:pt modelId="{82CA8849-7B92-4691-8167-3383F86B4A63}" type="pres">
      <dgm:prSet presAssocID="{701EDD82-4608-4972-94A2-C0E382D34739}" presName="rootConnector" presStyleLbl="node3" presStyleIdx="0" presStyleCnt="3"/>
      <dgm:spPr/>
      <dgm:t>
        <a:bodyPr/>
        <a:lstStyle/>
        <a:p>
          <a:endParaRPr lang="en-US"/>
        </a:p>
      </dgm:t>
    </dgm:pt>
    <dgm:pt modelId="{4203AD7C-CA53-4FB1-ABC8-BBBFAB3973B1}" type="pres">
      <dgm:prSet presAssocID="{701EDD82-4608-4972-94A2-C0E382D34739}" presName="hierChild4" presStyleCnt="0"/>
      <dgm:spPr/>
    </dgm:pt>
    <dgm:pt modelId="{1724BF20-FE42-430F-ADDC-3539B4C5E140}" type="pres">
      <dgm:prSet presAssocID="{701EDD82-4608-4972-94A2-C0E382D34739}" presName="hierChild5" presStyleCnt="0"/>
      <dgm:spPr/>
    </dgm:pt>
    <dgm:pt modelId="{E65E5C3A-5943-45FA-9B2F-B0FD2EF8DF47}" type="pres">
      <dgm:prSet presAssocID="{1EB35C8F-04D7-43A6-AA5E-3AF898D0DFCE}" presName="hierChild5" presStyleCnt="0"/>
      <dgm:spPr/>
    </dgm:pt>
    <dgm:pt modelId="{32376DD8-6EE7-4695-B55D-99DB5AC3B4D5}" type="pres">
      <dgm:prSet presAssocID="{D3FAF24A-9A3E-4CD4-9CEA-05A9D907E5C1}" presName="Name37" presStyleLbl="parChTrans1D2" presStyleIdx="1" presStyleCnt="3"/>
      <dgm:spPr/>
      <dgm:t>
        <a:bodyPr/>
        <a:lstStyle/>
        <a:p>
          <a:endParaRPr lang="en-US"/>
        </a:p>
      </dgm:t>
    </dgm:pt>
    <dgm:pt modelId="{B4E0743C-F37A-4C90-9FE2-58B181604303}" type="pres">
      <dgm:prSet presAssocID="{4E977DCA-FD2E-4B92-877C-893B6C1CA668}" presName="hierRoot2" presStyleCnt="0">
        <dgm:presLayoutVars>
          <dgm:hierBranch val="init"/>
        </dgm:presLayoutVars>
      </dgm:prSet>
      <dgm:spPr/>
    </dgm:pt>
    <dgm:pt modelId="{4201CF57-3458-43F9-9F01-1BE650C2BABC}" type="pres">
      <dgm:prSet presAssocID="{4E977DCA-FD2E-4B92-877C-893B6C1CA668}" presName="rootComposite" presStyleCnt="0"/>
      <dgm:spPr/>
    </dgm:pt>
    <dgm:pt modelId="{0D3425DD-72B3-4D5C-B998-19F620FC2FA8}" type="pres">
      <dgm:prSet presAssocID="{4E977DCA-FD2E-4B92-877C-893B6C1CA668}" presName="rootText" presStyleLbl="node2" presStyleIdx="1" presStyleCnt="3">
        <dgm:presLayoutVars>
          <dgm:chPref val="3"/>
        </dgm:presLayoutVars>
      </dgm:prSet>
      <dgm:spPr/>
      <dgm:t>
        <a:bodyPr/>
        <a:lstStyle/>
        <a:p>
          <a:endParaRPr lang="en-US"/>
        </a:p>
      </dgm:t>
    </dgm:pt>
    <dgm:pt modelId="{CBA76628-9974-477F-9171-572609A08B5B}" type="pres">
      <dgm:prSet presAssocID="{4E977DCA-FD2E-4B92-877C-893B6C1CA668}" presName="rootConnector" presStyleLbl="node2" presStyleIdx="1" presStyleCnt="3"/>
      <dgm:spPr/>
      <dgm:t>
        <a:bodyPr/>
        <a:lstStyle/>
        <a:p>
          <a:endParaRPr lang="en-US"/>
        </a:p>
      </dgm:t>
    </dgm:pt>
    <dgm:pt modelId="{0BFA4FC2-B1FC-473C-8FE5-01DE35D446D4}" type="pres">
      <dgm:prSet presAssocID="{4E977DCA-FD2E-4B92-877C-893B6C1CA668}" presName="hierChild4" presStyleCnt="0"/>
      <dgm:spPr/>
    </dgm:pt>
    <dgm:pt modelId="{8DA242E4-1B8B-4F57-B56D-812079F0DFF2}" type="pres">
      <dgm:prSet presAssocID="{9432CCA0-5280-4FEB-895B-0E5DAD2D18FE}" presName="Name37" presStyleLbl="parChTrans1D3" presStyleIdx="1" presStyleCnt="3"/>
      <dgm:spPr/>
      <dgm:t>
        <a:bodyPr/>
        <a:lstStyle/>
        <a:p>
          <a:endParaRPr lang="en-US"/>
        </a:p>
      </dgm:t>
    </dgm:pt>
    <dgm:pt modelId="{777DF341-088B-4AE3-99AB-2CF220AE9124}" type="pres">
      <dgm:prSet presAssocID="{BCA2B7AE-1976-421C-AEEF-A0D2CFD45AE1}" presName="hierRoot2" presStyleCnt="0">
        <dgm:presLayoutVars>
          <dgm:hierBranch val="init"/>
        </dgm:presLayoutVars>
      </dgm:prSet>
      <dgm:spPr/>
    </dgm:pt>
    <dgm:pt modelId="{D0530104-983E-4666-8312-A34BD2BD16D1}" type="pres">
      <dgm:prSet presAssocID="{BCA2B7AE-1976-421C-AEEF-A0D2CFD45AE1}" presName="rootComposite" presStyleCnt="0"/>
      <dgm:spPr/>
    </dgm:pt>
    <dgm:pt modelId="{BFA80126-0270-47B5-BF93-A65184BB0594}" type="pres">
      <dgm:prSet presAssocID="{BCA2B7AE-1976-421C-AEEF-A0D2CFD45AE1}" presName="rootText" presStyleLbl="node3" presStyleIdx="1" presStyleCnt="3" custScaleY="216938">
        <dgm:presLayoutVars>
          <dgm:chPref val="3"/>
        </dgm:presLayoutVars>
      </dgm:prSet>
      <dgm:spPr/>
      <dgm:t>
        <a:bodyPr/>
        <a:lstStyle/>
        <a:p>
          <a:endParaRPr lang="en-US"/>
        </a:p>
      </dgm:t>
    </dgm:pt>
    <dgm:pt modelId="{259883F6-E6F2-4A9F-948F-1C739858ED6B}" type="pres">
      <dgm:prSet presAssocID="{BCA2B7AE-1976-421C-AEEF-A0D2CFD45AE1}" presName="rootConnector" presStyleLbl="node3" presStyleIdx="1" presStyleCnt="3"/>
      <dgm:spPr/>
      <dgm:t>
        <a:bodyPr/>
        <a:lstStyle/>
        <a:p>
          <a:endParaRPr lang="en-US"/>
        </a:p>
      </dgm:t>
    </dgm:pt>
    <dgm:pt modelId="{2CAD331C-CD46-4E14-9663-15AD1F2A336D}" type="pres">
      <dgm:prSet presAssocID="{BCA2B7AE-1976-421C-AEEF-A0D2CFD45AE1}" presName="hierChild4" presStyleCnt="0"/>
      <dgm:spPr/>
    </dgm:pt>
    <dgm:pt modelId="{141B5D2F-0C9D-4F72-AD4F-12C909380B37}" type="pres">
      <dgm:prSet presAssocID="{BCA2B7AE-1976-421C-AEEF-A0D2CFD45AE1}" presName="hierChild5" presStyleCnt="0"/>
      <dgm:spPr/>
    </dgm:pt>
    <dgm:pt modelId="{2BE365A7-821B-4BED-8DC0-F32D178CCDEE}" type="pres">
      <dgm:prSet presAssocID="{4E977DCA-FD2E-4B92-877C-893B6C1CA668}" presName="hierChild5" presStyleCnt="0"/>
      <dgm:spPr/>
    </dgm:pt>
    <dgm:pt modelId="{957B9924-7E65-4A2A-BD2E-777CFE51B094}" type="pres">
      <dgm:prSet presAssocID="{55924F90-FDD1-4596-AA37-8AB72896B22C}" presName="Name37" presStyleLbl="parChTrans1D2" presStyleIdx="2" presStyleCnt="3"/>
      <dgm:spPr/>
      <dgm:t>
        <a:bodyPr/>
        <a:lstStyle/>
        <a:p>
          <a:endParaRPr lang="en-US"/>
        </a:p>
      </dgm:t>
    </dgm:pt>
    <dgm:pt modelId="{0CBCD4F3-74FF-4C24-AE18-9CDC3AD27664}" type="pres">
      <dgm:prSet presAssocID="{05E66CCB-6444-4C00-8A99-1E0CD56C6ABD}" presName="hierRoot2" presStyleCnt="0">
        <dgm:presLayoutVars>
          <dgm:hierBranch val="init"/>
        </dgm:presLayoutVars>
      </dgm:prSet>
      <dgm:spPr/>
    </dgm:pt>
    <dgm:pt modelId="{ACBFCF00-65CB-4EFC-8724-2D43034EC0AD}" type="pres">
      <dgm:prSet presAssocID="{05E66CCB-6444-4C00-8A99-1E0CD56C6ABD}" presName="rootComposite" presStyleCnt="0"/>
      <dgm:spPr/>
    </dgm:pt>
    <dgm:pt modelId="{978B90BF-EBCA-4989-A070-E59E7A20DDA9}" type="pres">
      <dgm:prSet presAssocID="{05E66CCB-6444-4C00-8A99-1E0CD56C6ABD}" presName="rootText" presStyleLbl="node2" presStyleIdx="2" presStyleCnt="3">
        <dgm:presLayoutVars>
          <dgm:chPref val="3"/>
        </dgm:presLayoutVars>
      </dgm:prSet>
      <dgm:spPr/>
      <dgm:t>
        <a:bodyPr/>
        <a:lstStyle/>
        <a:p>
          <a:endParaRPr lang="en-US"/>
        </a:p>
      </dgm:t>
    </dgm:pt>
    <dgm:pt modelId="{5D0C75AB-A442-452D-89D3-594A04870C7E}" type="pres">
      <dgm:prSet presAssocID="{05E66CCB-6444-4C00-8A99-1E0CD56C6ABD}" presName="rootConnector" presStyleLbl="node2" presStyleIdx="2" presStyleCnt="3"/>
      <dgm:spPr/>
      <dgm:t>
        <a:bodyPr/>
        <a:lstStyle/>
        <a:p>
          <a:endParaRPr lang="en-US"/>
        </a:p>
      </dgm:t>
    </dgm:pt>
    <dgm:pt modelId="{FD411E76-82A0-4A78-9402-3BC66EA93AFA}" type="pres">
      <dgm:prSet presAssocID="{05E66CCB-6444-4C00-8A99-1E0CD56C6ABD}" presName="hierChild4" presStyleCnt="0"/>
      <dgm:spPr/>
    </dgm:pt>
    <dgm:pt modelId="{85C6DF81-9089-417D-AC8B-CE704415C341}" type="pres">
      <dgm:prSet presAssocID="{FD4CC49C-34C9-4160-997A-367640E9BA7E}" presName="Name37" presStyleLbl="parChTrans1D3" presStyleIdx="2" presStyleCnt="3"/>
      <dgm:spPr/>
      <dgm:t>
        <a:bodyPr/>
        <a:lstStyle/>
        <a:p>
          <a:endParaRPr lang="en-US"/>
        </a:p>
      </dgm:t>
    </dgm:pt>
    <dgm:pt modelId="{BD4A6588-D602-4312-80E5-0222D96D7AD3}" type="pres">
      <dgm:prSet presAssocID="{B833E5EA-1047-43E5-B60E-59E808823646}" presName="hierRoot2" presStyleCnt="0">
        <dgm:presLayoutVars>
          <dgm:hierBranch val="init"/>
        </dgm:presLayoutVars>
      </dgm:prSet>
      <dgm:spPr/>
    </dgm:pt>
    <dgm:pt modelId="{EB952010-28C9-4C3D-86D2-0972666CC617}" type="pres">
      <dgm:prSet presAssocID="{B833E5EA-1047-43E5-B60E-59E808823646}" presName="rootComposite" presStyleCnt="0"/>
      <dgm:spPr/>
    </dgm:pt>
    <dgm:pt modelId="{248D63F0-3E2A-468B-A1D4-CD135862F348}" type="pres">
      <dgm:prSet presAssocID="{B833E5EA-1047-43E5-B60E-59E808823646}" presName="rootText" presStyleLbl="node3" presStyleIdx="2" presStyleCnt="3" custScaleY="216938">
        <dgm:presLayoutVars>
          <dgm:chPref val="3"/>
        </dgm:presLayoutVars>
      </dgm:prSet>
      <dgm:spPr/>
      <dgm:t>
        <a:bodyPr/>
        <a:lstStyle/>
        <a:p>
          <a:endParaRPr lang="en-US"/>
        </a:p>
      </dgm:t>
    </dgm:pt>
    <dgm:pt modelId="{11B5649B-3FDB-48CF-9E76-E868B9D561BB}" type="pres">
      <dgm:prSet presAssocID="{B833E5EA-1047-43E5-B60E-59E808823646}" presName="rootConnector" presStyleLbl="node3" presStyleIdx="2" presStyleCnt="3"/>
      <dgm:spPr/>
      <dgm:t>
        <a:bodyPr/>
        <a:lstStyle/>
        <a:p>
          <a:endParaRPr lang="en-US"/>
        </a:p>
      </dgm:t>
    </dgm:pt>
    <dgm:pt modelId="{8EBFBDA2-C7D8-4843-8A01-D98F1E00651E}" type="pres">
      <dgm:prSet presAssocID="{B833E5EA-1047-43E5-B60E-59E808823646}" presName="hierChild4" presStyleCnt="0"/>
      <dgm:spPr/>
    </dgm:pt>
    <dgm:pt modelId="{B460F6CE-A18A-4F61-9A03-48CCD6887E9A}" type="pres">
      <dgm:prSet presAssocID="{B833E5EA-1047-43E5-B60E-59E808823646}" presName="hierChild5" presStyleCnt="0"/>
      <dgm:spPr/>
    </dgm:pt>
    <dgm:pt modelId="{9E3C32E4-0F69-4D5D-8319-58D6F91E7ECE}" type="pres">
      <dgm:prSet presAssocID="{05E66CCB-6444-4C00-8A99-1E0CD56C6ABD}" presName="hierChild5" presStyleCnt="0"/>
      <dgm:spPr/>
    </dgm:pt>
    <dgm:pt modelId="{8F368309-2CE0-4A66-9A56-B3AE8C010467}" type="pres">
      <dgm:prSet presAssocID="{DB74114B-5F8D-4DC6-A42F-6F2580FB3DCB}" presName="hierChild3" presStyleCnt="0"/>
      <dgm:spPr/>
    </dgm:pt>
  </dgm:ptLst>
  <dgm:cxnLst>
    <dgm:cxn modelId="{76DA7022-A984-490E-954F-3F6B67BBAB72}" type="presOf" srcId="{D3FAF24A-9A3E-4CD4-9CEA-05A9D907E5C1}" destId="{32376DD8-6EE7-4695-B55D-99DB5AC3B4D5}" srcOrd="0" destOrd="0" presId="urn:microsoft.com/office/officeart/2005/8/layout/orgChart1"/>
    <dgm:cxn modelId="{C05B5461-B121-4747-BB65-C6F63486CA74}" type="presOf" srcId="{BCA2B7AE-1976-421C-AEEF-A0D2CFD45AE1}" destId="{259883F6-E6F2-4A9F-948F-1C739858ED6B}" srcOrd="1" destOrd="0" presId="urn:microsoft.com/office/officeart/2005/8/layout/orgChart1"/>
    <dgm:cxn modelId="{EABFCABF-6EE7-4BA4-9C6D-2EC7AD975435}" type="presOf" srcId="{1EB35C8F-04D7-43A6-AA5E-3AF898D0DFCE}" destId="{E310007A-89F3-4FC0-98A8-49C667030733}" srcOrd="0" destOrd="0" presId="urn:microsoft.com/office/officeart/2005/8/layout/orgChart1"/>
    <dgm:cxn modelId="{E84405AD-740C-40CB-B03A-26958AAF9651}" type="presOf" srcId="{DB74114B-5F8D-4DC6-A42F-6F2580FB3DCB}" destId="{BABF167A-A7BE-4B6D-A5AD-0FDE388E275A}" srcOrd="1" destOrd="0" presId="urn:microsoft.com/office/officeart/2005/8/layout/orgChart1"/>
    <dgm:cxn modelId="{81D7813D-D2DD-4762-BCE1-DCF34BD2B0D3}" type="presOf" srcId="{B833E5EA-1047-43E5-B60E-59E808823646}" destId="{248D63F0-3E2A-468B-A1D4-CD135862F348}" srcOrd="0" destOrd="0" presId="urn:microsoft.com/office/officeart/2005/8/layout/orgChart1"/>
    <dgm:cxn modelId="{28A04503-060A-4833-BD10-82C45527D645}" type="presOf" srcId="{BCA2B7AE-1976-421C-AEEF-A0D2CFD45AE1}" destId="{BFA80126-0270-47B5-BF93-A65184BB0594}" srcOrd="0" destOrd="0" presId="urn:microsoft.com/office/officeart/2005/8/layout/orgChart1"/>
    <dgm:cxn modelId="{1ACA78F4-65D5-45F0-A55B-EA694489AB54}" type="presOf" srcId="{FD4CC49C-34C9-4160-997A-367640E9BA7E}" destId="{85C6DF81-9089-417D-AC8B-CE704415C341}" srcOrd="0" destOrd="0" presId="urn:microsoft.com/office/officeart/2005/8/layout/orgChart1"/>
    <dgm:cxn modelId="{C9F45871-0026-403B-BBC6-877BDDBC2CF7}" type="presOf" srcId="{05E66CCB-6444-4C00-8A99-1E0CD56C6ABD}" destId="{5D0C75AB-A442-452D-89D3-594A04870C7E}" srcOrd="1" destOrd="0" presId="urn:microsoft.com/office/officeart/2005/8/layout/orgChart1"/>
    <dgm:cxn modelId="{9099D02F-1BA8-4E12-9C30-559324494FA3}" type="presOf" srcId="{4E977DCA-FD2E-4B92-877C-893B6C1CA668}" destId="{CBA76628-9974-477F-9171-572609A08B5B}" srcOrd="1" destOrd="0" presId="urn:microsoft.com/office/officeart/2005/8/layout/orgChart1"/>
    <dgm:cxn modelId="{F499D597-02FB-4EBD-B50B-F5F2AB40A558}" type="presOf" srcId="{701EDD82-4608-4972-94A2-C0E382D34739}" destId="{4804CD6A-DADA-43C5-9243-74B275165335}" srcOrd="0" destOrd="0" presId="urn:microsoft.com/office/officeart/2005/8/layout/orgChart1"/>
    <dgm:cxn modelId="{E9242D8F-B2D6-4183-9F1E-1A4CE81CEAD3}" type="presOf" srcId="{1EB35C8F-04D7-43A6-AA5E-3AF898D0DFCE}" destId="{AEEDA61F-B045-49E7-87DC-74870E65B218}" srcOrd="1" destOrd="0" presId="urn:microsoft.com/office/officeart/2005/8/layout/orgChart1"/>
    <dgm:cxn modelId="{5C82CA16-1757-403D-ADD1-A8A2571C7B24}" type="presOf" srcId="{EAF24959-2931-4977-95A2-540E6D191EEA}" destId="{924E57AE-4420-4453-8757-8CF0437348C8}" srcOrd="0" destOrd="0" presId="urn:microsoft.com/office/officeart/2005/8/layout/orgChart1"/>
    <dgm:cxn modelId="{43DE4834-07D7-435C-A4E7-9DCEFF045BC8}" srcId="{DB74114B-5F8D-4DC6-A42F-6F2580FB3DCB}" destId="{05E66CCB-6444-4C00-8A99-1E0CD56C6ABD}" srcOrd="2" destOrd="0" parTransId="{55924F90-FDD1-4596-AA37-8AB72896B22C}" sibTransId="{C30F9907-DEB3-4205-A4FD-F35C9FA71C52}"/>
    <dgm:cxn modelId="{7A84C935-1AED-44AF-B984-AF7768B8716A}" type="presOf" srcId="{B833E5EA-1047-43E5-B60E-59E808823646}" destId="{11B5649B-3FDB-48CF-9E76-E868B9D561BB}" srcOrd="1" destOrd="0" presId="urn:microsoft.com/office/officeart/2005/8/layout/orgChart1"/>
    <dgm:cxn modelId="{1B26DFA1-5FEE-4B5C-B8D8-FBD6F5BBC1BA}" type="presOf" srcId="{55924F90-FDD1-4596-AA37-8AB72896B22C}" destId="{957B9924-7E65-4A2A-BD2E-777CFE51B094}" srcOrd="0" destOrd="0" presId="urn:microsoft.com/office/officeart/2005/8/layout/orgChart1"/>
    <dgm:cxn modelId="{0A9E4EF0-B12E-460C-B73E-76729F75DD5F}" type="presOf" srcId="{701EDD82-4608-4972-94A2-C0E382D34739}" destId="{82CA8849-7B92-4691-8167-3383F86B4A63}" srcOrd="1" destOrd="0" presId="urn:microsoft.com/office/officeart/2005/8/layout/orgChart1"/>
    <dgm:cxn modelId="{65609868-F527-4C6D-B207-F6EDE8E134CD}" srcId="{840A3D9E-18D9-4A5F-8E32-D0DC16277D87}" destId="{DB74114B-5F8D-4DC6-A42F-6F2580FB3DCB}" srcOrd="0" destOrd="0" parTransId="{A7FD8A35-536C-48CC-B892-FFB480398712}" sibTransId="{FEC712F1-E783-489B-84EE-A08A6F3F991E}"/>
    <dgm:cxn modelId="{CD37BC2C-BE52-4348-A745-FD86CF32B122}" srcId="{DB74114B-5F8D-4DC6-A42F-6F2580FB3DCB}" destId="{4E977DCA-FD2E-4B92-877C-893B6C1CA668}" srcOrd="1" destOrd="0" parTransId="{D3FAF24A-9A3E-4CD4-9CEA-05A9D907E5C1}" sibTransId="{EE2A4415-2663-438F-9EA0-7DECB24B2AE6}"/>
    <dgm:cxn modelId="{D69228A8-A292-4F43-B4CE-325AE7CE2D4D}" type="presOf" srcId="{DB74114B-5F8D-4DC6-A42F-6F2580FB3DCB}" destId="{27444887-0527-47D1-8423-8FE87A94FA95}" srcOrd="0" destOrd="0" presId="urn:microsoft.com/office/officeart/2005/8/layout/orgChart1"/>
    <dgm:cxn modelId="{51D97994-CC7C-49B3-9404-977EE354AF2A}" srcId="{05E66CCB-6444-4C00-8A99-1E0CD56C6ABD}" destId="{B833E5EA-1047-43E5-B60E-59E808823646}" srcOrd="0" destOrd="0" parTransId="{FD4CC49C-34C9-4160-997A-367640E9BA7E}" sibTransId="{8175586A-60DA-411B-BE5F-4826802BAABD}"/>
    <dgm:cxn modelId="{E0F0BAC6-A48F-4DEE-B48B-00F605C3E024}" srcId="{1EB35C8F-04D7-43A6-AA5E-3AF898D0DFCE}" destId="{701EDD82-4608-4972-94A2-C0E382D34739}" srcOrd="0" destOrd="0" parTransId="{EAF24959-2931-4977-95A2-540E6D191EEA}" sibTransId="{9C0E0CCD-8774-4EEA-9C0E-55230EB58178}"/>
    <dgm:cxn modelId="{FF12C647-255D-4BB8-9C19-E4EBA6427DED}" srcId="{DB74114B-5F8D-4DC6-A42F-6F2580FB3DCB}" destId="{1EB35C8F-04D7-43A6-AA5E-3AF898D0DFCE}" srcOrd="0" destOrd="0" parTransId="{689974D6-E2D0-446C-BD08-78BE898FED6C}" sibTransId="{B4DB29BC-945E-44DF-B568-95D181A2154D}"/>
    <dgm:cxn modelId="{29832824-3C13-4632-A56B-10D5B85491CE}" type="presOf" srcId="{4E977DCA-FD2E-4B92-877C-893B6C1CA668}" destId="{0D3425DD-72B3-4D5C-B998-19F620FC2FA8}" srcOrd="0" destOrd="0" presId="urn:microsoft.com/office/officeart/2005/8/layout/orgChart1"/>
    <dgm:cxn modelId="{9822BA01-3CCE-4339-80A0-3CCD5F958AD3}" type="presOf" srcId="{689974D6-E2D0-446C-BD08-78BE898FED6C}" destId="{CBE4064F-125A-4E9A-9351-94BCA34486E7}" srcOrd="0" destOrd="0" presId="urn:microsoft.com/office/officeart/2005/8/layout/orgChart1"/>
    <dgm:cxn modelId="{32D8A085-4305-45E9-AAB7-A3BD18EB72FA}" type="presOf" srcId="{9432CCA0-5280-4FEB-895B-0E5DAD2D18FE}" destId="{8DA242E4-1B8B-4F57-B56D-812079F0DFF2}" srcOrd="0" destOrd="0" presId="urn:microsoft.com/office/officeart/2005/8/layout/orgChart1"/>
    <dgm:cxn modelId="{5113CDF6-E0CD-4144-BAF2-0FD302733149}" type="presOf" srcId="{05E66CCB-6444-4C00-8A99-1E0CD56C6ABD}" destId="{978B90BF-EBCA-4989-A070-E59E7A20DDA9}" srcOrd="0" destOrd="0" presId="urn:microsoft.com/office/officeart/2005/8/layout/orgChart1"/>
    <dgm:cxn modelId="{B1DF3632-C8A3-42AB-A86D-950E37885BA2}" srcId="{4E977DCA-FD2E-4B92-877C-893B6C1CA668}" destId="{BCA2B7AE-1976-421C-AEEF-A0D2CFD45AE1}" srcOrd="0" destOrd="0" parTransId="{9432CCA0-5280-4FEB-895B-0E5DAD2D18FE}" sibTransId="{3999AD77-9605-48C0-AAD0-D309CCEB0C8D}"/>
    <dgm:cxn modelId="{DAB6DA78-9814-4817-A57A-4CA573DA3566}" type="presOf" srcId="{840A3D9E-18D9-4A5F-8E32-D0DC16277D87}" destId="{BC74332E-7F55-45A3-BF05-131CD3FDBFF7}" srcOrd="0" destOrd="0" presId="urn:microsoft.com/office/officeart/2005/8/layout/orgChart1"/>
    <dgm:cxn modelId="{953004F7-E028-45DE-B741-7432B9538251}" type="presParOf" srcId="{BC74332E-7F55-45A3-BF05-131CD3FDBFF7}" destId="{3ED3A07E-B528-48A4-9B82-B6F5DA365B6D}" srcOrd="0" destOrd="0" presId="urn:microsoft.com/office/officeart/2005/8/layout/orgChart1"/>
    <dgm:cxn modelId="{00F9FFBC-A27F-4FDC-AC55-4793CEFD0C8D}" type="presParOf" srcId="{3ED3A07E-B528-48A4-9B82-B6F5DA365B6D}" destId="{C8662F56-C3C7-4753-969E-B6321C04A608}" srcOrd="0" destOrd="0" presId="urn:microsoft.com/office/officeart/2005/8/layout/orgChart1"/>
    <dgm:cxn modelId="{E0277C6C-76C0-436E-B379-0D3B2FE90C46}" type="presParOf" srcId="{C8662F56-C3C7-4753-969E-B6321C04A608}" destId="{27444887-0527-47D1-8423-8FE87A94FA95}" srcOrd="0" destOrd="0" presId="urn:microsoft.com/office/officeart/2005/8/layout/orgChart1"/>
    <dgm:cxn modelId="{A93BC603-2380-4612-A375-77CD0C4E8153}" type="presParOf" srcId="{C8662F56-C3C7-4753-969E-B6321C04A608}" destId="{BABF167A-A7BE-4B6D-A5AD-0FDE388E275A}" srcOrd="1" destOrd="0" presId="urn:microsoft.com/office/officeart/2005/8/layout/orgChart1"/>
    <dgm:cxn modelId="{5F9548C6-4A2F-45D1-9E9F-107E19F3637D}" type="presParOf" srcId="{3ED3A07E-B528-48A4-9B82-B6F5DA365B6D}" destId="{C8E71D4B-099A-45CB-B996-1E58CE5E63B9}" srcOrd="1" destOrd="0" presId="urn:microsoft.com/office/officeart/2005/8/layout/orgChart1"/>
    <dgm:cxn modelId="{1DBCDEAB-FC7A-4CBD-8323-1EB0016DE380}" type="presParOf" srcId="{C8E71D4B-099A-45CB-B996-1E58CE5E63B9}" destId="{CBE4064F-125A-4E9A-9351-94BCA34486E7}" srcOrd="0" destOrd="0" presId="urn:microsoft.com/office/officeart/2005/8/layout/orgChart1"/>
    <dgm:cxn modelId="{57432DA9-4D04-4FA1-AC88-5FB75F76839D}" type="presParOf" srcId="{C8E71D4B-099A-45CB-B996-1E58CE5E63B9}" destId="{93FE57C9-1444-47D8-8037-52901EB8029D}" srcOrd="1" destOrd="0" presId="urn:microsoft.com/office/officeart/2005/8/layout/orgChart1"/>
    <dgm:cxn modelId="{3C8F5564-0877-4B5A-9693-D3B8CD9AAD0F}" type="presParOf" srcId="{93FE57C9-1444-47D8-8037-52901EB8029D}" destId="{22694C42-B091-47DE-816E-AB92295C2EFF}" srcOrd="0" destOrd="0" presId="urn:microsoft.com/office/officeart/2005/8/layout/orgChart1"/>
    <dgm:cxn modelId="{687852C8-38EF-4900-B724-239C2D752EBA}" type="presParOf" srcId="{22694C42-B091-47DE-816E-AB92295C2EFF}" destId="{E310007A-89F3-4FC0-98A8-49C667030733}" srcOrd="0" destOrd="0" presId="urn:microsoft.com/office/officeart/2005/8/layout/orgChart1"/>
    <dgm:cxn modelId="{A78ACF09-9191-417F-B1C8-B0A52E3A854C}" type="presParOf" srcId="{22694C42-B091-47DE-816E-AB92295C2EFF}" destId="{AEEDA61F-B045-49E7-87DC-74870E65B218}" srcOrd="1" destOrd="0" presId="urn:microsoft.com/office/officeart/2005/8/layout/orgChart1"/>
    <dgm:cxn modelId="{749F0C48-F7F0-426D-B16A-48FA8315B308}" type="presParOf" srcId="{93FE57C9-1444-47D8-8037-52901EB8029D}" destId="{1B25EE76-C989-4198-B0B8-341A1DBD3376}" srcOrd="1" destOrd="0" presId="urn:microsoft.com/office/officeart/2005/8/layout/orgChart1"/>
    <dgm:cxn modelId="{3DF618F4-B46B-43F8-ABCF-39FB6F3F9A2A}" type="presParOf" srcId="{1B25EE76-C989-4198-B0B8-341A1DBD3376}" destId="{924E57AE-4420-4453-8757-8CF0437348C8}" srcOrd="0" destOrd="0" presId="urn:microsoft.com/office/officeart/2005/8/layout/orgChart1"/>
    <dgm:cxn modelId="{796CE170-6B1F-405F-85AC-69E06169B02A}" type="presParOf" srcId="{1B25EE76-C989-4198-B0B8-341A1DBD3376}" destId="{0E1E2B50-44D1-421F-B5CC-ED36098BA36B}" srcOrd="1" destOrd="0" presId="urn:microsoft.com/office/officeart/2005/8/layout/orgChart1"/>
    <dgm:cxn modelId="{244F2B79-076C-49C7-9E05-C16D797016EB}" type="presParOf" srcId="{0E1E2B50-44D1-421F-B5CC-ED36098BA36B}" destId="{ADF23D9E-CDBB-4153-85A5-907F7FB8D145}" srcOrd="0" destOrd="0" presId="urn:microsoft.com/office/officeart/2005/8/layout/orgChart1"/>
    <dgm:cxn modelId="{D683B0F0-8E1D-4BE2-865B-54D3A37DB030}" type="presParOf" srcId="{ADF23D9E-CDBB-4153-85A5-907F7FB8D145}" destId="{4804CD6A-DADA-43C5-9243-74B275165335}" srcOrd="0" destOrd="0" presId="urn:microsoft.com/office/officeart/2005/8/layout/orgChart1"/>
    <dgm:cxn modelId="{C42EBCE1-D3A6-4409-8206-9123BDE46386}" type="presParOf" srcId="{ADF23D9E-CDBB-4153-85A5-907F7FB8D145}" destId="{82CA8849-7B92-4691-8167-3383F86B4A63}" srcOrd="1" destOrd="0" presId="urn:microsoft.com/office/officeart/2005/8/layout/orgChart1"/>
    <dgm:cxn modelId="{5F461575-EF6F-42D7-B2A1-3CC69168F2CD}" type="presParOf" srcId="{0E1E2B50-44D1-421F-B5CC-ED36098BA36B}" destId="{4203AD7C-CA53-4FB1-ABC8-BBBFAB3973B1}" srcOrd="1" destOrd="0" presId="urn:microsoft.com/office/officeart/2005/8/layout/orgChart1"/>
    <dgm:cxn modelId="{7426A4E5-D6E6-42EF-B69C-177DD4BF6CF2}" type="presParOf" srcId="{0E1E2B50-44D1-421F-B5CC-ED36098BA36B}" destId="{1724BF20-FE42-430F-ADDC-3539B4C5E140}" srcOrd="2" destOrd="0" presId="urn:microsoft.com/office/officeart/2005/8/layout/orgChart1"/>
    <dgm:cxn modelId="{67201847-F546-442C-9B18-CAC345D4DF81}" type="presParOf" srcId="{93FE57C9-1444-47D8-8037-52901EB8029D}" destId="{E65E5C3A-5943-45FA-9B2F-B0FD2EF8DF47}" srcOrd="2" destOrd="0" presId="urn:microsoft.com/office/officeart/2005/8/layout/orgChart1"/>
    <dgm:cxn modelId="{BF7EBD05-E04D-4F96-A150-DD69772DCE15}" type="presParOf" srcId="{C8E71D4B-099A-45CB-B996-1E58CE5E63B9}" destId="{32376DD8-6EE7-4695-B55D-99DB5AC3B4D5}" srcOrd="2" destOrd="0" presId="urn:microsoft.com/office/officeart/2005/8/layout/orgChart1"/>
    <dgm:cxn modelId="{0F139335-8168-4D72-8B75-436CF8BECE0E}" type="presParOf" srcId="{C8E71D4B-099A-45CB-B996-1E58CE5E63B9}" destId="{B4E0743C-F37A-4C90-9FE2-58B181604303}" srcOrd="3" destOrd="0" presId="urn:microsoft.com/office/officeart/2005/8/layout/orgChart1"/>
    <dgm:cxn modelId="{6E3378C0-76BE-427B-BA9D-173815997A94}" type="presParOf" srcId="{B4E0743C-F37A-4C90-9FE2-58B181604303}" destId="{4201CF57-3458-43F9-9F01-1BE650C2BABC}" srcOrd="0" destOrd="0" presId="urn:microsoft.com/office/officeart/2005/8/layout/orgChart1"/>
    <dgm:cxn modelId="{CA3E9315-68A8-453E-8131-91E9F16E5C01}" type="presParOf" srcId="{4201CF57-3458-43F9-9F01-1BE650C2BABC}" destId="{0D3425DD-72B3-4D5C-B998-19F620FC2FA8}" srcOrd="0" destOrd="0" presId="urn:microsoft.com/office/officeart/2005/8/layout/orgChart1"/>
    <dgm:cxn modelId="{16990305-210B-4D46-9CA8-9F5D43B6D5B8}" type="presParOf" srcId="{4201CF57-3458-43F9-9F01-1BE650C2BABC}" destId="{CBA76628-9974-477F-9171-572609A08B5B}" srcOrd="1" destOrd="0" presId="urn:microsoft.com/office/officeart/2005/8/layout/orgChart1"/>
    <dgm:cxn modelId="{9D273ED8-0241-46CC-86FF-CDBF02F4EA46}" type="presParOf" srcId="{B4E0743C-F37A-4C90-9FE2-58B181604303}" destId="{0BFA4FC2-B1FC-473C-8FE5-01DE35D446D4}" srcOrd="1" destOrd="0" presId="urn:microsoft.com/office/officeart/2005/8/layout/orgChart1"/>
    <dgm:cxn modelId="{A0E2C4EE-22FE-403F-8F9E-DAE0CAE02293}" type="presParOf" srcId="{0BFA4FC2-B1FC-473C-8FE5-01DE35D446D4}" destId="{8DA242E4-1B8B-4F57-B56D-812079F0DFF2}" srcOrd="0" destOrd="0" presId="urn:microsoft.com/office/officeart/2005/8/layout/orgChart1"/>
    <dgm:cxn modelId="{3898F756-84AF-467D-B4C3-10068300EB04}" type="presParOf" srcId="{0BFA4FC2-B1FC-473C-8FE5-01DE35D446D4}" destId="{777DF341-088B-4AE3-99AB-2CF220AE9124}" srcOrd="1" destOrd="0" presId="urn:microsoft.com/office/officeart/2005/8/layout/orgChart1"/>
    <dgm:cxn modelId="{CD4E2ECD-0C72-46E9-93A3-20C60A03F6CF}" type="presParOf" srcId="{777DF341-088B-4AE3-99AB-2CF220AE9124}" destId="{D0530104-983E-4666-8312-A34BD2BD16D1}" srcOrd="0" destOrd="0" presId="urn:microsoft.com/office/officeart/2005/8/layout/orgChart1"/>
    <dgm:cxn modelId="{88E0F58E-CBD9-4B56-B981-1226C222CCFF}" type="presParOf" srcId="{D0530104-983E-4666-8312-A34BD2BD16D1}" destId="{BFA80126-0270-47B5-BF93-A65184BB0594}" srcOrd="0" destOrd="0" presId="urn:microsoft.com/office/officeart/2005/8/layout/orgChart1"/>
    <dgm:cxn modelId="{6D816BAD-2E5D-4DE9-ABCA-283BA1502C3D}" type="presParOf" srcId="{D0530104-983E-4666-8312-A34BD2BD16D1}" destId="{259883F6-E6F2-4A9F-948F-1C739858ED6B}" srcOrd="1" destOrd="0" presId="urn:microsoft.com/office/officeart/2005/8/layout/orgChart1"/>
    <dgm:cxn modelId="{F35FCD6E-14AF-476D-BE9A-5FA5BB345D89}" type="presParOf" srcId="{777DF341-088B-4AE3-99AB-2CF220AE9124}" destId="{2CAD331C-CD46-4E14-9663-15AD1F2A336D}" srcOrd="1" destOrd="0" presId="urn:microsoft.com/office/officeart/2005/8/layout/orgChart1"/>
    <dgm:cxn modelId="{443BD57D-BD1F-46EE-AD10-B8F7F90D0EA0}" type="presParOf" srcId="{777DF341-088B-4AE3-99AB-2CF220AE9124}" destId="{141B5D2F-0C9D-4F72-AD4F-12C909380B37}" srcOrd="2" destOrd="0" presId="urn:microsoft.com/office/officeart/2005/8/layout/orgChart1"/>
    <dgm:cxn modelId="{7B505D39-E15D-41C5-BC78-7B8A8602C62E}" type="presParOf" srcId="{B4E0743C-F37A-4C90-9FE2-58B181604303}" destId="{2BE365A7-821B-4BED-8DC0-F32D178CCDEE}" srcOrd="2" destOrd="0" presId="urn:microsoft.com/office/officeart/2005/8/layout/orgChart1"/>
    <dgm:cxn modelId="{5AC0049C-A31F-43CF-95F9-3476A60787B4}" type="presParOf" srcId="{C8E71D4B-099A-45CB-B996-1E58CE5E63B9}" destId="{957B9924-7E65-4A2A-BD2E-777CFE51B094}" srcOrd="4" destOrd="0" presId="urn:microsoft.com/office/officeart/2005/8/layout/orgChart1"/>
    <dgm:cxn modelId="{7BE88C91-7EE9-40E7-A504-D69BBB526CD4}" type="presParOf" srcId="{C8E71D4B-099A-45CB-B996-1E58CE5E63B9}" destId="{0CBCD4F3-74FF-4C24-AE18-9CDC3AD27664}" srcOrd="5" destOrd="0" presId="urn:microsoft.com/office/officeart/2005/8/layout/orgChart1"/>
    <dgm:cxn modelId="{9877E4E6-07D3-42C0-BC86-549D834325E5}" type="presParOf" srcId="{0CBCD4F3-74FF-4C24-AE18-9CDC3AD27664}" destId="{ACBFCF00-65CB-4EFC-8724-2D43034EC0AD}" srcOrd="0" destOrd="0" presId="urn:microsoft.com/office/officeart/2005/8/layout/orgChart1"/>
    <dgm:cxn modelId="{3AE2A674-D5C7-4BC4-9D90-E8C7D3BA86D4}" type="presParOf" srcId="{ACBFCF00-65CB-4EFC-8724-2D43034EC0AD}" destId="{978B90BF-EBCA-4989-A070-E59E7A20DDA9}" srcOrd="0" destOrd="0" presId="urn:microsoft.com/office/officeart/2005/8/layout/orgChart1"/>
    <dgm:cxn modelId="{AA9784C1-A914-4CD7-8B50-517BAC48370A}" type="presParOf" srcId="{ACBFCF00-65CB-4EFC-8724-2D43034EC0AD}" destId="{5D0C75AB-A442-452D-89D3-594A04870C7E}" srcOrd="1" destOrd="0" presId="urn:microsoft.com/office/officeart/2005/8/layout/orgChart1"/>
    <dgm:cxn modelId="{1CC2820F-D814-45A5-8885-2A3926455FA5}" type="presParOf" srcId="{0CBCD4F3-74FF-4C24-AE18-9CDC3AD27664}" destId="{FD411E76-82A0-4A78-9402-3BC66EA93AFA}" srcOrd="1" destOrd="0" presId="urn:microsoft.com/office/officeart/2005/8/layout/orgChart1"/>
    <dgm:cxn modelId="{F430DBDE-39B9-45F2-9A3A-7A9B5296C8AB}" type="presParOf" srcId="{FD411E76-82A0-4A78-9402-3BC66EA93AFA}" destId="{85C6DF81-9089-417D-AC8B-CE704415C341}" srcOrd="0" destOrd="0" presId="urn:microsoft.com/office/officeart/2005/8/layout/orgChart1"/>
    <dgm:cxn modelId="{72E1AA22-B959-4D94-8B52-980169A02B3B}" type="presParOf" srcId="{FD411E76-82A0-4A78-9402-3BC66EA93AFA}" destId="{BD4A6588-D602-4312-80E5-0222D96D7AD3}" srcOrd="1" destOrd="0" presId="urn:microsoft.com/office/officeart/2005/8/layout/orgChart1"/>
    <dgm:cxn modelId="{AFBF3659-3E89-44BA-AA7D-E36B02032AD3}" type="presParOf" srcId="{BD4A6588-D602-4312-80E5-0222D96D7AD3}" destId="{EB952010-28C9-4C3D-86D2-0972666CC617}" srcOrd="0" destOrd="0" presId="urn:microsoft.com/office/officeart/2005/8/layout/orgChart1"/>
    <dgm:cxn modelId="{8115DE89-192D-43E5-9598-3E9FF4CB59F6}" type="presParOf" srcId="{EB952010-28C9-4C3D-86D2-0972666CC617}" destId="{248D63F0-3E2A-468B-A1D4-CD135862F348}" srcOrd="0" destOrd="0" presId="urn:microsoft.com/office/officeart/2005/8/layout/orgChart1"/>
    <dgm:cxn modelId="{0279889E-18D1-4468-8CB3-36C93011EA05}" type="presParOf" srcId="{EB952010-28C9-4C3D-86D2-0972666CC617}" destId="{11B5649B-3FDB-48CF-9E76-E868B9D561BB}" srcOrd="1" destOrd="0" presId="urn:microsoft.com/office/officeart/2005/8/layout/orgChart1"/>
    <dgm:cxn modelId="{E84732CD-ABA3-4F75-A18E-B27DD753C8D9}" type="presParOf" srcId="{BD4A6588-D602-4312-80E5-0222D96D7AD3}" destId="{8EBFBDA2-C7D8-4843-8A01-D98F1E00651E}" srcOrd="1" destOrd="0" presId="urn:microsoft.com/office/officeart/2005/8/layout/orgChart1"/>
    <dgm:cxn modelId="{E6E0DF9A-2D27-450F-9C5C-FD85A6E15CEB}" type="presParOf" srcId="{BD4A6588-D602-4312-80E5-0222D96D7AD3}" destId="{B460F6CE-A18A-4F61-9A03-48CCD6887E9A}" srcOrd="2" destOrd="0" presId="urn:microsoft.com/office/officeart/2005/8/layout/orgChart1"/>
    <dgm:cxn modelId="{B3E12756-2B55-4DA1-A4BF-8B58F08B16FD}" type="presParOf" srcId="{0CBCD4F3-74FF-4C24-AE18-9CDC3AD27664}" destId="{9E3C32E4-0F69-4D5D-8319-58D6F91E7ECE}" srcOrd="2" destOrd="0" presId="urn:microsoft.com/office/officeart/2005/8/layout/orgChart1"/>
    <dgm:cxn modelId="{0FBA1626-9D6A-4BD9-B1B5-82AC111FCDEE}" type="presParOf" srcId="{3ED3A07E-B528-48A4-9B82-B6F5DA365B6D}" destId="{8F368309-2CE0-4A66-9A56-B3AE8C010467}" srcOrd="2" destOrd="0" presId="urn:microsoft.com/office/officeart/2005/8/layout/orgChar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A3D9E-18D9-4A5F-8E32-D0DC16277D87}"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n-GB"/>
        </a:p>
      </dgm:t>
    </dgm:pt>
    <dgm:pt modelId="{DB74114B-5F8D-4DC6-A42F-6F2580FB3DCB}">
      <dgm:prSet phldrT="[Text]" custT="1"/>
      <dgm:spPr/>
      <dgm:t>
        <a:bodyPr/>
        <a:lstStyle/>
        <a:p>
          <a:r>
            <a:rPr lang="en-US" sz="1400" noProof="0" dirty="0"/>
            <a:t>social barriers</a:t>
          </a:r>
        </a:p>
      </dgm:t>
    </dgm:pt>
    <dgm:pt modelId="{A7FD8A35-536C-48CC-B892-FFB480398712}" type="parTrans" cxnId="{65609868-F527-4C6D-B207-F6EDE8E134CD}">
      <dgm:prSet/>
      <dgm:spPr/>
      <dgm:t>
        <a:bodyPr/>
        <a:lstStyle/>
        <a:p>
          <a:endParaRPr lang="en-GB" sz="1000"/>
        </a:p>
      </dgm:t>
    </dgm:pt>
    <dgm:pt modelId="{FEC712F1-E783-489B-84EE-A08A6F3F991E}" type="sibTrans" cxnId="{65609868-F527-4C6D-B207-F6EDE8E134CD}">
      <dgm:prSet/>
      <dgm:spPr/>
      <dgm:t>
        <a:bodyPr/>
        <a:lstStyle/>
        <a:p>
          <a:endParaRPr lang="en-GB" sz="1000"/>
        </a:p>
      </dgm:t>
    </dgm:pt>
    <dgm:pt modelId="{1EB35C8F-04D7-43A6-AA5E-3AF898D0DFCE}">
      <dgm:prSet phldrT="[Text]" custT="1"/>
      <dgm:spPr/>
      <dgm:t>
        <a:bodyPr/>
        <a:lstStyle/>
        <a:p>
          <a:r>
            <a:rPr lang="en-US" sz="1400" noProof="0" dirty="0"/>
            <a:t>  environment	</a:t>
          </a:r>
        </a:p>
      </dgm:t>
    </dgm:pt>
    <dgm:pt modelId="{689974D6-E2D0-446C-BD08-78BE898FED6C}" type="parTrans" cxnId="{FF12C647-255D-4BB8-9C19-E4EBA6427DED}">
      <dgm:prSet/>
      <dgm:spPr/>
      <dgm:t>
        <a:bodyPr/>
        <a:lstStyle/>
        <a:p>
          <a:endParaRPr lang="en-GB" sz="1000"/>
        </a:p>
      </dgm:t>
    </dgm:pt>
    <dgm:pt modelId="{B4DB29BC-945E-44DF-B568-95D181A2154D}" type="sibTrans" cxnId="{FF12C647-255D-4BB8-9C19-E4EBA6427DED}">
      <dgm:prSet/>
      <dgm:spPr/>
      <dgm:t>
        <a:bodyPr/>
        <a:lstStyle/>
        <a:p>
          <a:endParaRPr lang="en-GB" sz="1000"/>
        </a:p>
      </dgm:t>
    </dgm:pt>
    <dgm:pt modelId="{4E977DCA-FD2E-4B92-877C-893B6C1CA668}">
      <dgm:prSet phldrT="[Text]" custT="1"/>
      <dgm:spPr/>
      <dgm:t>
        <a:bodyPr/>
        <a:lstStyle/>
        <a:p>
          <a:r>
            <a:rPr lang="en-US" sz="1400" noProof="0" dirty="0"/>
            <a:t>attitudes</a:t>
          </a:r>
        </a:p>
      </dgm:t>
    </dgm:pt>
    <dgm:pt modelId="{D3FAF24A-9A3E-4CD4-9CEA-05A9D907E5C1}" type="parTrans" cxnId="{CD37BC2C-BE52-4348-A745-FD86CF32B122}">
      <dgm:prSet/>
      <dgm:spPr/>
      <dgm:t>
        <a:bodyPr/>
        <a:lstStyle/>
        <a:p>
          <a:endParaRPr lang="en-GB" sz="1000"/>
        </a:p>
      </dgm:t>
    </dgm:pt>
    <dgm:pt modelId="{EE2A4415-2663-438F-9EA0-7DECB24B2AE6}" type="sibTrans" cxnId="{CD37BC2C-BE52-4348-A745-FD86CF32B122}">
      <dgm:prSet/>
      <dgm:spPr/>
      <dgm:t>
        <a:bodyPr/>
        <a:lstStyle/>
        <a:p>
          <a:endParaRPr lang="en-GB" sz="1000"/>
        </a:p>
      </dgm:t>
    </dgm:pt>
    <dgm:pt modelId="{05E66CCB-6444-4C00-8A99-1E0CD56C6ABD}">
      <dgm:prSet phldrT="[Text]" custT="1"/>
      <dgm:spPr/>
      <dgm:t>
        <a:bodyPr/>
        <a:lstStyle/>
        <a:p>
          <a:r>
            <a:rPr lang="en-US" sz="1400" noProof="0" dirty="0"/>
            <a:t>organizations</a:t>
          </a:r>
        </a:p>
      </dgm:t>
    </dgm:pt>
    <dgm:pt modelId="{55924F90-FDD1-4596-AA37-8AB72896B22C}" type="parTrans" cxnId="{43DE4834-07D7-435C-A4E7-9DCEFF045BC8}">
      <dgm:prSet/>
      <dgm:spPr/>
      <dgm:t>
        <a:bodyPr/>
        <a:lstStyle/>
        <a:p>
          <a:endParaRPr lang="en-GB" sz="1000"/>
        </a:p>
      </dgm:t>
    </dgm:pt>
    <dgm:pt modelId="{C30F9907-DEB3-4205-A4FD-F35C9FA71C52}" type="sibTrans" cxnId="{43DE4834-07D7-435C-A4E7-9DCEFF045BC8}">
      <dgm:prSet/>
      <dgm:spPr/>
      <dgm:t>
        <a:bodyPr/>
        <a:lstStyle/>
        <a:p>
          <a:endParaRPr lang="en-GB" sz="1000"/>
        </a:p>
      </dgm:t>
    </dgm:pt>
    <dgm:pt modelId="{701EDD82-4608-4972-94A2-C0E382D34739}">
      <dgm:prSet phldrT="[Text]" custT="1"/>
      <dgm:spPr/>
      <dgm:t>
        <a:bodyPr/>
        <a:lstStyle/>
        <a:p>
          <a:r>
            <a:rPr lang="en-US" sz="1400" noProof="0" dirty="0"/>
            <a:t>Inaccessible</a:t>
          </a:r>
        </a:p>
        <a:p>
          <a:r>
            <a:rPr lang="en-US" sz="1400" noProof="0" dirty="0"/>
            <a:t>buildings,  materials, language, communication</a:t>
          </a:r>
        </a:p>
      </dgm:t>
    </dgm:pt>
    <dgm:pt modelId="{EAF24959-2931-4977-95A2-540E6D191EEA}" type="parTrans" cxnId="{E0F0BAC6-A48F-4DEE-B48B-00F605C3E024}">
      <dgm:prSet/>
      <dgm:spPr/>
      <dgm:t>
        <a:bodyPr/>
        <a:lstStyle/>
        <a:p>
          <a:endParaRPr lang="en-GB" sz="1000"/>
        </a:p>
      </dgm:t>
    </dgm:pt>
    <dgm:pt modelId="{9C0E0CCD-8774-4EEA-9C0E-55230EB58178}" type="sibTrans" cxnId="{E0F0BAC6-A48F-4DEE-B48B-00F605C3E024}">
      <dgm:prSet/>
      <dgm:spPr/>
      <dgm:t>
        <a:bodyPr/>
        <a:lstStyle/>
        <a:p>
          <a:endParaRPr lang="en-GB" sz="1000"/>
        </a:p>
      </dgm:t>
    </dgm:pt>
    <dgm:pt modelId="{BCA2B7AE-1976-421C-AEEF-A0D2CFD45AE1}">
      <dgm:prSet phldrT="[Text]" custT="1"/>
      <dgm:spPr/>
      <dgm:t>
        <a:bodyPr/>
        <a:lstStyle/>
        <a:p>
          <a:r>
            <a:rPr lang="en-US" sz="1400" noProof="0" dirty="0"/>
            <a:t>prejudices, stereotypes,  discrimination</a:t>
          </a:r>
        </a:p>
      </dgm:t>
    </dgm:pt>
    <dgm:pt modelId="{9432CCA0-5280-4FEB-895B-0E5DAD2D18FE}" type="parTrans" cxnId="{B1DF3632-C8A3-42AB-A86D-950E37885BA2}">
      <dgm:prSet/>
      <dgm:spPr/>
      <dgm:t>
        <a:bodyPr/>
        <a:lstStyle/>
        <a:p>
          <a:endParaRPr lang="en-GB" sz="1000"/>
        </a:p>
      </dgm:t>
    </dgm:pt>
    <dgm:pt modelId="{3999AD77-9605-48C0-AAD0-D309CCEB0C8D}" type="sibTrans" cxnId="{B1DF3632-C8A3-42AB-A86D-950E37885BA2}">
      <dgm:prSet/>
      <dgm:spPr/>
      <dgm:t>
        <a:bodyPr/>
        <a:lstStyle/>
        <a:p>
          <a:endParaRPr lang="en-GB" sz="1000"/>
        </a:p>
      </dgm:t>
    </dgm:pt>
    <dgm:pt modelId="{B833E5EA-1047-43E5-B60E-59E808823646}">
      <dgm:prSet phldrT="[Text]" custT="1"/>
      <dgm:spPr/>
      <dgm:t>
        <a:bodyPr/>
        <a:lstStyle/>
        <a:p>
          <a:r>
            <a:rPr lang="en-US" sz="1400" noProof="0" dirty="0"/>
            <a:t>inflexible  procedures and methods</a:t>
          </a:r>
        </a:p>
      </dgm:t>
    </dgm:pt>
    <dgm:pt modelId="{FD4CC49C-34C9-4160-997A-367640E9BA7E}" type="parTrans" cxnId="{51D97994-CC7C-49B3-9404-977EE354AF2A}">
      <dgm:prSet/>
      <dgm:spPr/>
      <dgm:t>
        <a:bodyPr/>
        <a:lstStyle/>
        <a:p>
          <a:endParaRPr lang="en-GB" sz="1000"/>
        </a:p>
      </dgm:t>
    </dgm:pt>
    <dgm:pt modelId="{8175586A-60DA-411B-BE5F-4826802BAABD}" type="sibTrans" cxnId="{51D97994-CC7C-49B3-9404-977EE354AF2A}">
      <dgm:prSet/>
      <dgm:spPr/>
      <dgm:t>
        <a:bodyPr/>
        <a:lstStyle/>
        <a:p>
          <a:endParaRPr lang="en-GB" sz="1000"/>
        </a:p>
      </dgm:t>
    </dgm:pt>
    <dgm:pt modelId="{BC74332E-7F55-45A3-BF05-131CD3FDBFF7}" type="pres">
      <dgm:prSet presAssocID="{840A3D9E-18D9-4A5F-8E32-D0DC16277D87}" presName="hierChild1" presStyleCnt="0">
        <dgm:presLayoutVars>
          <dgm:orgChart val="1"/>
          <dgm:chPref val="1"/>
          <dgm:dir/>
          <dgm:animOne val="branch"/>
          <dgm:animLvl val="lvl"/>
          <dgm:resizeHandles/>
        </dgm:presLayoutVars>
      </dgm:prSet>
      <dgm:spPr/>
      <dgm:t>
        <a:bodyPr/>
        <a:lstStyle/>
        <a:p>
          <a:endParaRPr lang="en-US"/>
        </a:p>
      </dgm:t>
    </dgm:pt>
    <dgm:pt modelId="{3ED3A07E-B528-48A4-9B82-B6F5DA365B6D}" type="pres">
      <dgm:prSet presAssocID="{DB74114B-5F8D-4DC6-A42F-6F2580FB3DCB}" presName="hierRoot1" presStyleCnt="0">
        <dgm:presLayoutVars>
          <dgm:hierBranch val="init"/>
        </dgm:presLayoutVars>
      </dgm:prSet>
      <dgm:spPr/>
    </dgm:pt>
    <dgm:pt modelId="{C8662F56-C3C7-4753-969E-B6321C04A608}" type="pres">
      <dgm:prSet presAssocID="{DB74114B-5F8D-4DC6-A42F-6F2580FB3DCB}" presName="rootComposite1" presStyleCnt="0"/>
      <dgm:spPr/>
    </dgm:pt>
    <dgm:pt modelId="{27444887-0527-47D1-8423-8FE87A94FA95}" type="pres">
      <dgm:prSet presAssocID="{DB74114B-5F8D-4DC6-A42F-6F2580FB3DCB}" presName="rootText1" presStyleLbl="node0" presStyleIdx="0" presStyleCnt="1">
        <dgm:presLayoutVars>
          <dgm:chPref val="3"/>
        </dgm:presLayoutVars>
      </dgm:prSet>
      <dgm:spPr/>
      <dgm:t>
        <a:bodyPr/>
        <a:lstStyle/>
        <a:p>
          <a:endParaRPr lang="en-US"/>
        </a:p>
      </dgm:t>
    </dgm:pt>
    <dgm:pt modelId="{BABF167A-A7BE-4B6D-A5AD-0FDE388E275A}" type="pres">
      <dgm:prSet presAssocID="{DB74114B-5F8D-4DC6-A42F-6F2580FB3DCB}" presName="rootConnector1" presStyleLbl="node1" presStyleIdx="0" presStyleCnt="0"/>
      <dgm:spPr/>
      <dgm:t>
        <a:bodyPr/>
        <a:lstStyle/>
        <a:p>
          <a:endParaRPr lang="en-US"/>
        </a:p>
      </dgm:t>
    </dgm:pt>
    <dgm:pt modelId="{C8E71D4B-099A-45CB-B996-1E58CE5E63B9}" type="pres">
      <dgm:prSet presAssocID="{DB74114B-5F8D-4DC6-A42F-6F2580FB3DCB}" presName="hierChild2" presStyleCnt="0"/>
      <dgm:spPr/>
    </dgm:pt>
    <dgm:pt modelId="{CBE4064F-125A-4E9A-9351-94BCA34486E7}" type="pres">
      <dgm:prSet presAssocID="{689974D6-E2D0-446C-BD08-78BE898FED6C}" presName="Name37" presStyleLbl="parChTrans1D2" presStyleIdx="0" presStyleCnt="3"/>
      <dgm:spPr/>
      <dgm:t>
        <a:bodyPr/>
        <a:lstStyle/>
        <a:p>
          <a:endParaRPr lang="en-US"/>
        </a:p>
      </dgm:t>
    </dgm:pt>
    <dgm:pt modelId="{93FE57C9-1444-47D8-8037-52901EB8029D}" type="pres">
      <dgm:prSet presAssocID="{1EB35C8F-04D7-43A6-AA5E-3AF898D0DFCE}" presName="hierRoot2" presStyleCnt="0">
        <dgm:presLayoutVars>
          <dgm:hierBranch val="init"/>
        </dgm:presLayoutVars>
      </dgm:prSet>
      <dgm:spPr/>
    </dgm:pt>
    <dgm:pt modelId="{22694C42-B091-47DE-816E-AB92295C2EFF}" type="pres">
      <dgm:prSet presAssocID="{1EB35C8F-04D7-43A6-AA5E-3AF898D0DFCE}" presName="rootComposite" presStyleCnt="0"/>
      <dgm:spPr/>
    </dgm:pt>
    <dgm:pt modelId="{E310007A-89F3-4FC0-98A8-49C667030733}" type="pres">
      <dgm:prSet presAssocID="{1EB35C8F-04D7-43A6-AA5E-3AF898D0DFCE}" presName="rootText" presStyleLbl="node2" presStyleIdx="0" presStyleCnt="3">
        <dgm:presLayoutVars>
          <dgm:chPref val="3"/>
        </dgm:presLayoutVars>
      </dgm:prSet>
      <dgm:spPr/>
      <dgm:t>
        <a:bodyPr/>
        <a:lstStyle/>
        <a:p>
          <a:endParaRPr lang="en-US"/>
        </a:p>
      </dgm:t>
    </dgm:pt>
    <dgm:pt modelId="{AEEDA61F-B045-49E7-87DC-74870E65B218}" type="pres">
      <dgm:prSet presAssocID="{1EB35C8F-04D7-43A6-AA5E-3AF898D0DFCE}" presName="rootConnector" presStyleLbl="node2" presStyleIdx="0" presStyleCnt="3"/>
      <dgm:spPr/>
      <dgm:t>
        <a:bodyPr/>
        <a:lstStyle/>
        <a:p>
          <a:endParaRPr lang="en-US"/>
        </a:p>
      </dgm:t>
    </dgm:pt>
    <dgm:pt modelId="{1B25EE76-C989-4198-B0B8-341A1DBD3376}" type="pres">
      <dgm:prSet presAssocID="{1EB35C8F-04D7-43A6-AA5E-3AF898D0DFCE}" presName="hierChild4" presStyleCnt="0"/>
      <dgm:spPr/>
    </dgm:pt>
    <dgm:pt modelId="{924E57AE-4420-4453-8757-8CF0437348C8}" type="pres">
      <dgm:prSet presAssocID="{EAF24959-2931-4977-95A2-540E6D191EEA}" presName="Name37" presStyleLbl="parChTrans1D3" presStyleIdx="0" presStyleCnt="3"/>
      <dgm:spPr/>
      <dgm:t>
        <a:bodyPr/>
        <a:lstStyle/>
        <a:p>
          <a:endParaRPr lang="en-US"/>
        </a:p>
      </dgm:t>
    </dgm:pt>
    <dgm:pt modelId="{0E1E2B50-44D1-421F-B5CC-ED36098BA36B}" type="pres">
      <dgm:prSet presAssocID="{701EDD82-4608-4972-94A2-C0E382D34739}" presName="hierRoot2" presStyleCnt="0">
        <dgm:presLayoutVars>
          <dgm:hierBranch val="init"/>
        </dgm:presLayoutVars>
      </dgm:prSet>
      <dgm:spPr/>
    </dgm:pt>
    <dgm:pt modelId="{ADF23D9E-CDBB-4153-85A5-907F7FB8D145}" type="pres">
      <dgm:prSet presAssocID="{701EDD82-4608-4972-94A2-C0E382D34739}" presName="rootComposite" presStyleCnt="0"/>
      <dgm:spPr/>
    </dgm:pt>
    <dgm:pt modelId="{4804CD6A-DADA-43C5-9243-74B275165335}" type="pres">
      <dgm:prSet presAssocID="{701EDD82-4608-4972-94A2-C0E382D34739}" presName="rootText" presStyleLbl="node3" presStyleIdx="0" presStyleCnt="3" custScaleY="216938">
        <dgm:presLayoutVars>
          <dgm:chPref val="3"/>
        </dgm:presLayoutVars>
      </dgm:prSet>
      <dgm:spPr/>
      <dgm:t>
        <a:bodyPr/>
        <a:lstStyle/>
        <a:p>
          <a:endParaRPr lang="en-US"/>
        </a:p>
      </dgm:t>
    </dgm:pt>
    <dgm:pt modelId="{82CA8849-7B92-4691-8167-3383F86B4A63}" type="pres">
      <dgm:prSet presAssocID="{701EDD82-4608-4972-94A2-C0E382D34739}" presName="rootConnector" presStyleLbl="node3" presStyleIdx="0" presStyleCnt="3"/>
      <dgm:spPr/>
      <dgm:t>
        <a:bodyPr/>
        <a:lstStyle/>
        <a:p>
          <a:endParaRPr lang="en-US"/>
        </a:p>
      </dgm:t>
    </dgm:pt>
    <dgm:pt modelId="{4203AD7C-CA53-4FB1-ABC8-BBBFAB3973B1}" type="pres">
      <dgm:prSet presAssocID="{701EDD82-4608-4972-94A2-C0E382D34739}" presName="hierChild4" presStyleCnt="0"/>
      <dgm:spPr/>
    </dgm:pt>
    <dgm:pt modelId="{1724BF20-FE42-430F-ADDC-3539B4C5E140}" type="pres">
      <dgm:prSet presAssocID="{701EDD82-4608-4972-94A2-C0E382D34739}" presName="hierChild5" presStyleCnt="0"/>
      <dgm:spPr/>
    </dgm:pt>
    <dgm:pt modelId="{E65E5C3A-5943-45FA-9B2F-B0FD2EF8DF47}" type="pres">
      <dgm:prSet presAssocID="{1EB35C8F-04D7-43A6-AA5E-3AF898D0DFCE}" presName="hierChild5" presStyleCnt="0"/>
      <dgm:spPr/>
    </dgm:pt>
    <dgm:pt modelId="{32376DD8-6EE7-4695-B55D-99DB5AC3B4D5}" type="pres">
      <dgm:prSet presAssocID="{D3FAF24A-9A3E-4CD4-9CEA-05A9D907E5C1}" presName="Name37" presStyleLbl="parChTrans1D2" presStyleIdx="1" presStyleCnt="3"/>
      <dgm:spPr/>
      <dgm:t>
        <a:bodyPr/>
        <a:lstStyle/>
        <a:p>
          <a:endParaRPr lang="en-US"/>
        </a:p>
      </dgm:t>
    </dgm:pt>
    <dgm:pt modelId="{B4E0743C-F37A-4C90-9FE2-58B181604303}" type="pres">
      <dgm:prSet presAssocID="{4E977DCA-FD2E-4B92-877C-893B6C1CA668}" presName="hierRoot2" presStyleCnt="0">
        <dgm:presLayoutVars>
          <dgm:hierBranch val="init"/>
        </dgm:presLayoutVars>
      </dgm:prSet>
      <dgm:spPr/>
    </dgm:pt>
    <dgm:pt modelId="{4201CF57-3458-43F9-9F01-1BE650C2BABC}" type="pres">
      <dgm:prSet presAssocID="{4E977DCA-FD2E-4B92-877C-893B6C1CA668}" presName="rootComposite" presStyleCnt="0"/>
      <dgm:spPr/>
    </dgm:pt>
    <dgm:pt modelId="{0D3425DD-72B3-4D5C-B998-19F620FC2FA8}" type="pres">
      <dgm:prSet presAssocID="{4E977DCA-FD2E-4B92-877C-893B6C1CA668}" presName="rootText" presStyleLbl="node2" presStyleIdx="1" presStyleCnt="3">
        <dgm:presLayoutVars>
          <dgm:chPref val="3"/>
        </dgm:presLayoutVars>
      </dgm:prSet>
      <dgm:spPr/>
      <dgm:t>
        <a:bodyPr/>
        <a:lstStyle/>
        <a:p>
          <a:endParaRPr lang="en-US"/>
        </a:p>
      </dgm:t>
    </dgm:pt>
    <dgm:pt modelId="{CBA76628-9974-477F-9171-572609A08B5B}" type="pres">
      <dgm:prSet presAssocID="{4E977DCA-FD2E-4B92-877C-893B6C1CA668}" presName="rootConnector" presStyleLbl="node2" presStyleIdx="1" presStyleCnt="3"/>
      <dgm:spPr/>
      <dgm:t>
        <a:bodyPr/>
        <a:lstStyle/>
        <a:p>
          <a:endParaRPr lang="en-US"/>
        </a:p>
      </dgm:t>
    </dgm:pt>
    <dgm:pt modelId="{0BFA4FC2-B1FC-473C-8FE5-01DE35D446D4}" type="pres">
      <dgm:prSet presAssocID="{4E977DCA-FD2E-4B92-877C-893B6C1CA668}" presName="hierChild4" presStyleCnt="0"/>
      <dgm:spPr/>
    </dgm:pt>
    <dgm:pt modelId="{8DA242E4-1B8B-4F57-B56D-812079F0DFF2}" type="pres">
      <dgm:prSet presAssocID="{9432CCA0-5280-4FEB-895B-0E5DAD2D18FE}" presName="Name37" presStyleLbl="parChTrans1D3" presStyleIdx="1" presStyleCnt="3"/>
      <dgm:spPr/>
      <dgm:t>
        <a:bodyPr/>
        <a:lstStyle/>
        <a:p>
          <a:endParaRPr lang="en-US"/>
        </a:p>
      </dgm:t>
    </dgm:pt>
    <dgm:pt modelId="{777DF341-088B-4AE3-99AB-2CF220AE9124}" type="pres">
      <dgm:prSet presAssocID="{BCA2B7AE-1976-421C-AEEF-A0D2CFD45AE1}" presName="hierRoot2" presStyleCnt="0">
        <dgm:presLayoutVars>
          <dgm:hierBranch val="init"/>
        </dgm:presLayoutVars>
      </dgm:prSet>
      <dgm:spPr/>
    </dgm:pt>
    <dgm:pt modelId="{D0530104-983E-4666-8312-A34BD2BD16D1}" type="pres">
      <dgm:prSet presAssocID="{BCA2B7AE-1976-421C-AEEF-A0D2CFD45AE1}" presName="rootComposite" presStyleCnt="0"/>
      <dgm:spPr/>
    </dgm:pt>
    <dgm:pt modelId="{BFA80126-0270-47B5-BF93-A65184BB0594}" type="pres">
      <dgm:prSet presAssocID="{BCA2B7AE-1976-421C-AEEF-A0D2CFD45AE1}" presName="rootText" presStyleLbl="node3" presStyleIdx="1" presStyleCnt="3" custScaleY="216938">
        <dgm:presLayoutVars>
          <dgm:chPref val="3"/>
        </dgm:presLayoutVars>
      </dgm:prSet>
      <dgm:spPr/>
      <dgm:t>
        <a:bodyPr/>
        <a:lstStyle/>
        <a:p>
          <a:endParaRPr lang="en-US"/>
        </a:p>
      </dgm:t>
    </dgm:pt>
    <dgm:pt modelId="{259883F6-E6F2-4A9F-948F-1C739858ED6B}" type="pres">
      <dgm:prSet presAssocID="{BCA2B7AE-1976-421C-AEEF-A0D2CFD45AE1}" presName="rootConnector" presStyleLbl="node3" presStyleIdx="1" presStyleCnt="3"/>
      <dgm:spPr/>
      <dgm:t>
        <a:bodyPr/>
        <a:lstStyle/>
        <a:p>
          <a:endParaRPr lang="en-US"/>
        </a:p>
      </dgm:t>
    </dgm:pt>
    <dgm:pt modelId="{2CAD331C-CD46-4E14-9663-15AD1F2A336D}" type="pres">
      <dgm:prSet presAssocID="{BCA2B7AE-1976-421C-AEEF-A0D2CFD45AE1}" presName="hierChild4" presStyleCnt="0"/>
      <dgm:spPr/>
    </dgm:pt>
    <dgm:pt modelId="{141B5D2F-0C9D-4F72-AD4F-12C909380B37}" type="pres">
      <dgm:prSet presAssocID="{BCA2B7AE-1976-421C-AEEF-A0D2CFD45AE1}" presName="hierChild5" presStyleCnt="0"/>
      <dgm:spPr/>
    </dgm:pt>
    <dgm:pt modelId="{2BE365A7-821B-4BED-8DC0-F32D178CCDEE}" type="pres">
      <dgm:prSet presAssocID="{4E977DCA-FD2E-4B92-877C-893B6C1CA668}" presName="hierChild5" presStyleCnt="0"/>
      <dgm:spPr/>
    </dgm:pt>
    <dgm:pt modelId="{957B9924-7E65-4A2A-BD2E-777CFE51B094}" type="pres">
      <dgm:prSet presAssocID="{55924F90-FDD1-4596-AA37-8AB72896B22C}" presName="Name37" presStyleLbl="parChTrans1D2" presStyleIdx="2" presStyleCnt="3"/>
      <dgm:spPr/>
      <dgm:t>
        <a:bodyPr/>
        <a:lstStyle/>
        <a:p>
          <a:endParaRPr lang="en-US"/>
        </a:p>
      </dgm:t>
    </dgm:pt>
    <dgm:pt modelId="{0CBCD4F3-74FF-4C24-AE18-9CDC3AD27664}" type="pres">
      <dgm:prSet presAssocID="{05E66CCB-6444-4C00-8A99-1E0CD56C6ABD}" presName="hierRoot2" presStyleCnt="0">
        <dgm:presLayoutVars>
          <dgm:hierBranch val="init"/>
        </dgm:presLayoutVars>
      </dgm:prSet>
      <dgm:spPr/>
    </dgm:pt>
    <dgm:pt modelId="{ACBFCF00-65CB-4EFC-8724-2D43034EC0AD}" type="pres">
      <dgm:prSet presAssocID="{05E66CCB-6444-4C00-8A99-1E0CD56C6ABD}" presName="rootComposite" presStyleCnt="0"/>
      <dgm:spPr/>
    </dgm:pt>
    <dgm:pt modelId="{978B90BF-EBCA-4989-A070-E59E7A20DDA9}" type="pres">
      <dgm:prSet presAssocID="{05E66CCB-6444-4C00-8A99-1E0CD56C6ABD}" presName="rootText" presStyleLbl="node2" presStyleIdx="2" presStyleCnt="3">
        <dgm:presLayoutVars>
          <dgm:chPref val="3"/>
        </dgm:presLayoutVars>
      </dgm:prSet>
      <dgm:spPr/>
      <dgm:t>
        <a:bodyPr/>
        <a:lstStyle/>
        <a:p>
          <a:endParaRPr lang="en-US"/>
        </a:p>
      </dgm:t>
    </dgm:pt>
    <dgm:pt modelId="{5D0C75AB-A442-452D-89D3-594A04870C7E}" type="pres">
      <dgm:prSet presAssocID="{05E66CCB-6444-4C00-8A99-1E0CD56C6ABD}" presName="rootConnector" presStyleLbl="node2" presStyleIdx="2" presStyleCnt="3"/>
      <dgm:spPr/>
      <dgm:t>
        <a:bodyPr/>
        <a:lstStyle/>
        <a:p>
          <a:endParaRPr lang="en-US"/>
        </a:p>
      </dgm:t>
    </dgm:pt>
    <dgm:pt modelId="{FD411E76-82A0-4A78-9402-3BC66EA93AFA}" type="pres">
      <dgm:prSet presAssocID="{05E66CCB-6444-4C00-8A99-1E0CD56C6ABD}" presName="hierChild4" presStyleCnt="0"/>
      <dgm:spPr/>
    </dgm:pt>
    <dgm:pt modelId="{85C6DF81-9089-417D-AC8B-CE704415C341}" type="pres">
      <dgm:prSet presAssocID="{FD4CC49C-34C9-4160-997A-367640E9BA7E}" presName="Name37" presStyleLbl="parChTrans1D3" presStyleIdx="2" presStyleCnt="3"/>
      <dgm:spPr/>
      <dgm:t>
        <a:bodyPr/>
        <a:lstStyle/>
        <a:p>
          <a:endParaRPr lang="en-US"/>
        </a:p>
      </dgm:t>
    </dgm:pt>
    <dgm:pt modelId="{BD4A6588-D602-4312-80E5-0222D96D7AD3}" type="pres">
      <dgm:prSet presAssocID="{B833E5EA-1047-43E5-B60E-59E808823646}" presName="hierRoot2" presStyleCnt="0">
        <dgm:presLayoutVars>
          <dgm:hierBranch val="init"/>
        </dgm:presLayoutVars>
      </dgm:prSet>
      <dgm:spPr/>
    </dgm:pt>
    <dgm:pt modelId="{EB952010-28C9-4C3D-86D2-0972666CC617}" type="pres">
      <dgm:prSet presAssocID="{B833E5EA-1047-43E5-B60E-59E808823646}" presName="rootComposite" presStyleCnt="0"/>
      <dgm:spPr/>
    </dgm:pt>
    <dgm:pt modelId="{248D63F0-3E2A-468B-A1D4-CD135862F348}" type="pres">
      <dgm:prSet presAssocID="{B833E5EA-1047-43E5-B60E-59E808823646}" presName="rootText" presStyleLbl="node3" presStyleIdx="2" presStyleCnt="3" custScaleY="216938">
        <dgm:presLayoutVars>
          <dgm:chPref val="3"/>
        </dgm:presLayoutVars>
      </dgm:prSet>
      <dgm:spPr/>
      <dgm:t>
        <a:bodyPr/>
        <a:lstStyle/>
        <a:p>
          <a:endParaRPr lang="en-US"/>
        </a:p>
      </dgm:t>
    </dgm:pt>
    <dgm:pt modelId="{11B5649B-3FDB-48CF-9E76-E868B9D561BB}" type="pres">
      <dgm:prSet presAssocID="{B833E5EA-1047-43E5-B60E-59E808823646}" presName="rootConnector" presStyleLbl="node3" presStyleIdx="2" presStyleCnt="3"/>
      <dgm:spPr/>
      <dgm:t>
        <a:bodyPr/>
        <a:lstStyle/>
        <a:p>
          <a:endParaRPr lang="en-US"/>
        </a:p>
      </dgm:t>
    </dgm:pt>
    <dgm:pt modelId="{8EBFBDA2-C7D8-4843-8A01-D98F1E00651E}" type="pres">
      <dgm:prSet presAssocID="{B833E5EA-1047-43E5-B60E-59E808823646}" presName="hierChild4" presStyleCnt="0"/>
      <dgm:spPr/>
    </dgm:pt>
    <dgm:pt modelId="{B460F6CE-A18A-4F61-9A03-48CCD6887E9A}" type="pres">
      <dgm:prSet presAssocID="{B833E5EA-1047-43E5-B60E-59E808823646}" presName="hierChild5" presStyleCnt="0"/>
      <dgm:spPr/>
    </dgm:pt>
    <dgm:pt modelId="{9E3C32E4-0F69-4D5D-8319-58D6F91E7ECE}" type="pres">
      <dgm:prSet presAssocID="{05E66CCB-6444-4C00-8A99-1E0CD56C6ABD}" presName="hierChild5" presStyleCnt="0"/>
      <dgm:spPr/>
    </dgm:pt>
    <dgm:pt modelId="{8F368309-2CE0-4A66-9A56-B3AE8C010467}" type="pres">
      <dgm:prSet presAssocID="{DB74114B-5F8D-4DC6-A42F-6F2580FB3DCB}" presName="hierChild3" presStyleCnt="0"/>
      <dgm:spPr/>
    </dgm:pt>
  </dgm:ptLst>
  <dgm:cxnLst>
    <dgm:cxn modelId="{76DA7022-A984-490E-954F-3F6B67BBAB72}" type="presOf" srcId="{D3FAF24A-9A3E-4CD4-9CEA-05A9D907E5C1}" destId="{32376DD8-6EE7-4695-B55D-99DB5AC3B4D5}" srcOrd="0" destOrd="0" presId="urn:microsoft.com/office/officeart/2005/8/layout/orgChart1"/>
    <dgm:cxn modelId="{C05B5461-B121-4747-BB65-C6F63486CA74}" type="presOf" srcId="{BCA2B7AE-1976-421C-AEEF-A0D2CFD45AE1}" destId="{259883F6-E6F2-4A9F-948F-1C739858ED6B}" srcOrd="1" destOrd="0" presId="urn:microsoft.com/office/officeart/2005/8/layout/orgChart1"/>
    <dgm:cxn modelId="{EABFCABF-6EE7-4BA4-9C6D-2EC7AD975435}" type="presOf" srcId="{1EB35C8F-04D7-43A6-AA5E-3AF898D0DFCE}" destId="{E310007A-89F3-4FC0-98A8-49C667030733}" srcOrd="0" destOrd="0" presId="urn:microsoft.com/office/officeart/2005/8/layout/orgChart1"/>
    <dgm:cxn modelId="{E84405AD-740C-40CB-B03A-26958AAF9651}" type="presOf" srcId="{DB74114B-5F8D-4DC6-A42F-6F2580FB3DCB}" destId="{BABF167A-A7BE-4B6D-A5AD-0FDE388E275A}" srcOrd="1" destOrd="0" presId="urn:microsoft.com/office/officeart/2005/8/layout/orgChart1"/>
    <dgm:cxn modelId="{81D7813D-D2DD-4762-BCE1-DCF34BD2B0D3}" type="presOf" srcId="{B833E5EA-1047-43E5-B60E-59E808823646}" destId="{248D63F0-3E2A-468B-A1D4-CD135862F348}" srcOrd="0" destOrd="0" presId="urn:microsoft.com/office/officeart/2005/8/layout/orgChart1"/>
    <dgm:cxn modelId="{28A04503-060A-4833-BD10-82C45527D645}" type="presOf" srcId="{BCA2B7AE-1976-421C-AEEF-A0D2CFD45AE1}" destId="{BFA80126-0270-47B5-BF93-A65184BB0594}" srcOrd="0" destOrd="0" presId="urn:microsoft.com/office/officeart/2005/8/layout/orgChart1"/>
    <dgm:cxn modelId="{1ACA78F4-65D5-45F0-A55B-EA694489AB54}" type="presOf" srcId="{FD4CC49C-34C9-4160-997A-367640E9BA7E}" destId="{85C6DF81-9089-417D-AC8B-CE704415C341}" srcOrd="0" destOrd="0" presId="urn:microsoft.com/office/officeart/2005/8/layout/orgChart1"/>
    <dgm:cxn modelId="{C9F45871-0026-403B-BBC6-877BDDBC2CF7}" type="presOf" srcId="{05E66CCB-6444-4C00-8A99-1E0CD56C6ABD}" destId="{5D0C75AB-A442-452D-89D3-594A04870C7E}" srcOrd="1" destOrd="0" presId="urn:microsoft.com/office/officeart/2005/8/layout/orgChart1"/>
    <dgm:cxn modelId="{9099D02F-1BA8-4E12-9C30-559324494FA3}" type="presOf" srcId="{4E977DCA-FD2E-4B92-877C-893B6C1CA668}" destId="{CBA76628-9974-477F-9171-572609A08B5B}" srcOrd="1" destOrd="0" presId="urn:microsoft.com/office/officeart/2005/8/layout/orgChart1"/>
    <dgm:cxn modelId="{F499D597-02FB-4EBD-B50B-F5F2AB40A558}" type="presOf" srcId="{701EDD82-4608-4972-94A2-C0E382D34739}" destId="{4804CD6A-DADA-43C5-9243-74B275165335}" srcOrd="0" destOrd="0" presId="urn:microsoft.com/office/officeart/2005/8/layout/orgChart1"/>
    <dgm:cxn modelId="{E9242D8F-B2D6-4183-9F1E-1A4CE81CEAD3}" type="presOf" srcId="{1EB35C8F-04D7-43A6-AA5E-3AF898D0DFCE}" destId="{AEEDA61F-B045-49E7-87DC-74870E65B218}" srcOrd="1" destOrd="0" presId="urn:microsoft.com/office/officeart/2005/8/layout/orgChart1"/>
    <dgm:cxn modelId="{5C82CA16-1757-403D-ADD1-A8A2571C7B24}" type="presOf" srcId="{EAF24959-2931-4977-95A2-540E6D191EEA}" destId="{924E57AE-4420-4453-8757-8CF0437348C8}" srcOrd="0" destOrd="0" presId="urn:microsoft.com/office/officeart/2005/8/layout/orgChart1"/>
    <dgm:cxn modelId="{43DE4834-07D7-435C-A4E7-9DCEFF045BC8}" srcId="{DB74114B-5F8D-4DC6-A42F-6F2580FB3DCB}" destId="{05E66CCB-6444-4C00-8A99-1E0CD56C6ABD}" srcOrd="2" destOrd="0" parTransId="{55924F90-FDD1-4596-AA37-8AB72896B22C}" sibTransId="{C30F9907-DEB3-4205-A4FD-F35C9FA71C52}"/>
    <dgm:cxn modelId="{7A84C935-1AED-44AF-B984-AF7768B8716A}" type="presOf" srcId="{B833E5EA-1047-43E5-B60E-59E808823646}" destId="{11B5649B-3FDB-48CF-9E76-E868B9D561BB}" srcOrd="1" destOrd="0" presId="urn:microsoft.com/office/officeart/2005/8/layout/orgChart1"/>
    <dgm:cxn modelId="{1B26DFA1-5FEE-4B5C-B8D8-FBD6F5BBC1BA}" type="presOf" srcId="{55924F90-FDD1-4596-AA37-8AB72896B22C}" destId="{957B9924-7E65-4A2A-BD2E-777CFE51B094}" srcOrd="0" destOrd="0" presId="urn:microsoft.com/office/officeart/2005/8/layout/orgChart1"/>
    <dgm:cxn modelId="{0A9E4EF0-B12E-460C-B73E-76729F75DD5F}" type="presOf" srcId="{701EDD82-4608-4972-94A2-C0E382D34739}" destId="{82CA8849-7B92-4691-8167-3383F86B4A63}" srcOrd="1" destOrd="0" presId="urn:microsoft.com/office/officeart/2005/8/layout/orgChart1"/>
    <dgm:cxn modelId="{65609868-F527-4C6D-B207-F6EDE8E134CD}" srcId="{840A3D9E-18D9-4A5F-8E32-D0DC16277D87}" destId="{DB74114B-5F8D-4DC6-A42F-6F2580FB3DCB}" srcOrd="0" destOrd="0" parTransId="{A7FD8A35-536C-48CC-B892-FFB480398712}" sibTransId="{FEC712F1-E783-489B-84EE-A08A6F3F991E}"/>
    <dgm:cxn modelId="{CD37BC2C-BE52-4348-A745-FD86CF32B122}" srcId="{DB74114B-5F8D-4DC6-A42F-6F2580FB3DCB}" destId="{4E977DCA-FD2E-4B92-877C-893B6C1CA668}" srcOrd="1" destOrd="0" parTransId="{D3FAF24A-9A3E-4CD4-9CEA-05A9D907E5C1}" sibTransId="{EE2A4415-2663-438F-9EA0-7DECB24B2AE6}"/>
    <dgm:cxn modelId="{D69228A8-A292-4F43-B4CE-325AE7CE2D4D}" type="presOf" srcId="{DB74114B-5F8D-4DC6-A42F-6F2580FB3DCB}" destId="{27444887-0527-47D1-8423-8FE87A94FA95}" srcOrd="0" destOrd="0" presId="urn:microsoft.com/office/officeart/2005/8/layout/orgChart1"/>
    <dgm:cxn modelId="{51D97994-CC7C-49B3-9404-977EE354AF2A}" srcId="{05E66CCB-6444-4C00-8A99-1E0CD56C6ABD}" destId="{B833E5EA-1047-43E5-B60E-59E808823646}" srcOrd="0" destOrd="0" parTransId="{FD4CC49C-34C9-4160-997A-367640E9BA7E}" sibTransId="{8175586A-60DA-411B-BE5F-4826802BAABD}"/>
    <dgm:cxn modelId="{E0F0BAC6-A48F-4DEE-B48B-00F605C3E024}" srcId="{1EB35C8F-04D7-43A6-AA5E-3AF898D0DFCE}" destId="{701EDD82-4608-4972-94A2-C0E382D34739}" srcOrd="0" destOrd="0" parTransId="{EAF24959-2931-4977-95A2-540E6D191EEA}" sibTransId="{9C0E0CCD-8774-4EEA-9C0E-55230EB58178}"/>
    <dgm:cxn modelId="{FF12C647-255D-4BB8-9C19-E4EBA6427DED}" srcId="{DB74114B-5F8D-4DC6-A42F-6F2580FB3DCB}" destId="{1EB35C8F-04D7-43A6-AA5E-3AF898D0DFCE}" srcOrd="0" destOrd="0" parTransId="{689974D6-E2D0-446C-BD08-78BE898FED6C}" sibTransId="{B4DB29BC-945E-44DF-B568-95D181A2154D}"/>
    <dgm:cxn modelId="{29832824-3C13-4632-A56B-10D5B85491CE}" type="presOf" srcId="{4E977DCA-FD2E-4B92-877C-893B6C1CA668}" destId="{0D3425DD-72B3-4D5C-B998-19F620FC2FA8}" srcOrd="0" destOrd="0" presId="urn:microsoft.com/office/officeart/2005/8/layout/orgChart1"/>
    <dgm:cxn modelId="{9822BA01-3CCE-4339-80A0-3CCD5F958AD3}" type="presOf" srcId="{689974D6-E2D0-446C-BD08-78BE898FED6C}" destId="{CBE4064F-125A-4E9A-9351-94BCA34486E7}" srcOrd="0" destOrd="0" presId="urn:microsoft.com/office/officeart/2005/8/layout/orgChart1"/>
    <dgm:cxn modelId="{32D8A085-4305-45E9-AAB7-A3BD18EB72FA}" type="presOf" srcId="{9432CCA0-5280-4FEB-895B-0E5DAD2D18FE}" destId="{8DA242E4-1B8B-4F57-B56D-812079F0DFF2}" srcOrd="0" destOrd="0" presId="urn:microsoft.com/office/officeart/2005/8/layout/orgChart1"/>
    <dgm:cxn modelId="{5113CDF6-E0CD-4144-BAF2-0FD302733149}" type="presOf" srcId="{05E66CCB-6444-4C00-8A99-1E0CD56C6ABD}" destId="{978B90BF-EBCA-4989-A070-E59E7A20DDA9}" srcOrd="0" destOrd="0" presId="urn:microsoft.com/office/officeart/2005/8/layout/orgChart1"/>
    <dgm:cxn modelId="{B1DF3632-C8A3-42AB-A86D-950E37885BA2}" srcId="{4E977DCA-FD2E-4B92-877C-893B6C1CA668}" destId="{BCA2B7AE-1976-421C-AEEF-A0D2CFD45AE1}" srcOrd="0" destOrd="0" parTransId="{9432CCA0-5280-4FEB-895B-0E5DAD2D18FE}" sibTransId="{3999AD77-9605-48C0-AAD0-D309CCEB0C8D}"/>
    <dgm:cxn modelId="{DAB6DA78-9814-4817-A57A-4CA573DA3566}" type="presOf" srcId="{840A3D9E-18D9-4A5F-8E32-D0DC16277D87}" destId="{BC74332E-7F55-45A3-BF05-131CD3FDBFF7}" srcOrd="0" destOrd="0" presId="urn:microsoft.com/office/officeart/2005/8/layout/orgChart1"/>
    <dgm:cxn modelId="{953004F7-E028-45DE-B741-7432B9538251}" type="presParOf" srcId="{BC74332E-7F55-45A3-BF05-131CD3FDBFF7}" destId="{3ED3A07E-B528-48A4-9B82-B6F5DA365B6D}" srcOrd="0" destOrd="0" presId="urn:microsoft.com/office/officeart/2005/8/layout/orgChart1"/>
    <dgm:cxn modelId="{00F9FFBC-A27F-4FDC-AC55-4793CEFD0C8D}" type="presParOf" srcId="{3ED3A07E-B528-48A4-9B82-B6F5DA365B6D}" destId="{C8662F56-C3C7-4753-969E-B6321C04A608}" srcOrd="0" destOrd="0" presId="urn:microsoft.com/office/officeart/2005/8/layout/orgChart1"/>
    <dgm:cxn modelId="{E0277C6C-76C0-436E-B379-0D3B2FE90C46}" type="presParOf" srcId="{C8662F56-C3C7-4753-969E-B6321C04A608}" destId="{27444887-0527-47D1-8423-8FE87A94FA95}" srcOrd="0" destOrd="0" presId="urn:microsoft.com/office/officeart/2005/8/layout/orgChart1"/>
    <dgm:cxn modelId="{A93BC603-2380-4612-A375-77CD0C4E8153}" type="presParOf" srcId="{C8662F56-C3C7-4753-969E-B6321C04A608}" destId="{BABF167A-A7BE-4B6D-A5AD-0FDE388E275A}" srcOrd="1" destOrd="0" presId="urn:microsoft.com/office/officeart/2005/8/layout/orgChart1"/>
    <dgm:cxn modelId="{5F9548C6-4A2F-45D1-9E9F-107E19F3637D}" type="presParOf" srcId="{3ED3A07E-B528-48A4-9B82-B6F5DA365B6D}" destId="{C8E71D4B-099A-45CB-B996-1E58CE5E63B9}" srcOrd="1" destOrd="0" presId="urn:microsoft.com/office/officeart/2005/8/layout/orgChart1"/>
    <dgm:cxn modelId="{1DBCDEAB-FC7A-4CBD-8323-1EB0016DE380}" type="presParOf" srcId="{C8E71D4B-099A-45CB-B996-1E58CE5E63B9}" destId="{CBE4064F-125A-4E9A-9351-94BCA34486E7}" srcOrd="0" destOrd="0" presId="urn:microsoft.com/office/officeart/2005/8/layout/orgChart1"/>
    <dgm:cxn modelId="{57432DA9-4D04-4FA1-AC88-5FB75F76839D}" type="presParOf" srcId="{C8E71D4B-099A-45CB-B996-1E58CE5E63B9}" destId="{93FE57C9-1444-47D8-8037-52901EB8029D}" srcOrd="1" destOrd="0" presId="urn:microsoft.com/office/officeart/2005/8/layout/orgChart1"/>
    <dgm:cxn modelId="{3C8F5564-0877-4B5A-9693-D3B8CD9AAD0F}" type="presParOf" srcId="{93FE57C9-1444-47D8-8037-52901EB8029D}" destId="{22694C42-B091-47DE-816E-AB92295C2EFF}" srcOrd="0" destOrd="0" presId="urn:microsoft.com/office/officeart/2005/8/layout/orgChart1"/>
    <dgm:cxn modelId="{687852C8-38EF-4900-B724-239C2D752EBA}" type="presParOf" srcId="{22694C42-B091-47DE-816E-AB92295C2EFF}" destId="{E310007A-89F3-4FC0-98A8-49C667030733}" srcOrd="0" destOrd="0" presId="urn:microsoft.com/office/officeart/2005/8/layout/orgChart1"/>
    <dgm:cxn modelId="{A78ACF09-9191-417F-B1C8-B0A52E3A854C}" type="presParOf" srcId="{22694C42-B091-47DE-816E-AB92295C2EFF}" destId="{AEEDA61F-B045-49E7-87DC-74870E65B218}" srcOrd="1" destOrd="0" presId="urn:microsoft.com/office/officeart/2005/8/layout/orgChart1"/>
    <dgm:cxn modelId="{749F0C48-F7F0-426D-B16A-48FA8315B308}" type="presParOf" srcId="{93FE57C9-1444-47D8-8037-52901EB8029D}" destId="{1B25EE76-C989-4198-B0B8-341A1DBD3376}" srcOrd="1" destOrd="0" presId="urn:microsoft.com/office/officeart/2005/8/layout/orgChart1"/>
    <dgm:cxn modelId="{3DF618F4-B46B-43F8-ABCF-39FB6F3F9A2A}" type="presParOf" srcId="{1B25EE76-C989-4198-B0B8-341A1DBD3376}" destId="{924E57AE-4420-4453-8757-8CF0437348C8}" srcOrd="0" destOrd="0" presId="urn:microsoft.com/office/officeart/2005/8/layout/orgChart1"/>
    <dgm:cxn modelId="{796CE170-6B1F-405F-85AC-69E06169B02A}" type="presParOf" srcId="{1B25EE76-C989-4198-B0B8-341A1DBD3376}" destId="{0E1E2B50-44D1-421F-B5CC-ED36098BA36B}" srcOrd="1" destOrd="0" presId="urn:microsoft.com/office/officeart/2005/8/layout/orgChart1"/>
    <dgm:cxn modelId="{244F2B79-076C-49C7-9E05-C16D797016EB}" type="presParOf" srcId="{0E1E2B50-44D1-421F-B5CC-ED36098BA36B}" destId="{ADF23D9E-CDBB-4153-85A5-907F7FB8D145}" srcOrd="0" destOrd="0" presId="urn:microsoft.com/office/officeart/2005/8/layout/orgChart1"/>
    <dgm:cxn modelId="{D683B0F0-8E1D-4BE2-865B-54D3A37DB030}" type="presParOf" srcId="{ADF23D9E-CDBB-4153-85A5-907F7FB8D145}" destId="{4804CD6A-DADA-43C5-9243-74B275165335}" srcOrd="0" destOrd="0" presId="urn:microsoft.com/office/officeart/2005/8/layout/orgChart1"/>
    <dgm:cxn modelId="{C42EBCE1-D3A6-4409-8206-9123BDE46386}" type="presParOf" srcId="{ADF23D9E-CDBB-4153-85A5-907F7FB8D145}" destId="{82CA8849-7B92-4691-8167-3383F86B4A63}" srcOrd="1" destOrd="0" presId="urn:microsoft.com/office/officeart/2005/8/layout/orgChart1"/>
    <dgm:cxn modelId="{5F461575-EF6F-42D7-B2A1-3CC69168F2CD}" type="presParOf" srcId="{0E1E2B50-44D1-421F-B5CC-ED36098BA36B}" destId="{4203AD7C-CA53-4FB1-ABC8-BBBFAB3973B1}" srcOrd="1" destOrd="0" presId="urn:microsoft.com/office/officeart/2005/8/layout/orgChart1"/>
    <dgm:cxn modelId="{7426A4E5-D6E6-42EF-B69C-177DD4BF6CF2}" type="presParOf" srcId="{0E1E2B50-44D1-421F-B5CC-ED36098BA36B}" destId="{1724BF20-FE42-430F-ADDC-3539B4C5E140}" srcOrd="2" destOrd="0" presId="urn:microsoft.com/office/officeart/2005/8/layout/orgChart1"/>
    <dgm:cxn modelId="{67201847-F546-442C-9B18-CAC345D4DF81}" type="presParOf" srcId="{93FE57C9-1444-47D8-8037-52901EB8029D}" destId="{E65E5C3A-5943-45FA-9B2F-B0FD2EF8DF47}" srcOrd="2" destOrd="0" presId="urn:microsoft.com/office/officeart/2005/8/layout/orgChart1"/>
    <dgm:cxn modelId="{BF7EBD05-E04D-4F96-A150-DD69772DCE15}" type="presParOf" srcId="{C8E71D4B-099A-45CB-B996-1E58CE5E63B9}" destId="{32376DD8-6EE7-4695-B55D-99DB5AC3B4D5}" srcOrd="2" destOrd="0" presId="urn:microsoft.com/office/officeart/2005/8/layout/orgChart1"/>
    <dgm:cxn modelId="{0F139335-8168-4D72-8B75-436CF8BECE0E}" type="presParOf" srcId="{C8E71D4B-099A-45CB-B996-1E58CE5E63B9}" destId="{B4E0743C-F37A-4C90-9FE2-58B181604303}" srcOrd="3" destOrd="0" presId="urn:microsoft.com/office/officeart/2005/8/layout/orgChart1"/>
    <dgm:cxn modelId="{6E3378C0-76BE-427B-BA9D-173815997A94}" type="presParOf" srcId="{B4E0743C-F37A-4C90-9FE2-58B181604303}" destId="{4201CF57-3458-43F9-9F01-1BE650C2BABC}" srcOrd="0" destOrd="0" presId="urn:microsoft.com/office/officeart/2005/8/layout/orgChart1"/>
    <dgm:cxn modelId="{CA3E9315-68A8-453E-8131-91E9F16E5C01}" type="presParOf" srcId="{4201CF57-3458-43F9-9F01-1BE650C2BABC}" destId="{0D3425DD-72B3-4D5C-B998-19F620FC2FA8}" srcOrd="0" destOrd="0" presId="urn:microsoft.com/office/officeart/2005/8/layout/orgChart1"/>
    <dgm:cxn modelId="{16990305-210B-4D46-9CA8-9F5D43B6D5B8}" type="presParOf" srcId="{4201CF57-3458-43F9-9F01-1BE650C2BABC}" destId="{CBA76628-9974-477F-9171-572609A08B5B}" srcOrd="1" destOrd="0" presId="urn:microsoft.com/office/officeart/2005/8/layout/orgChart1"/>
    <dgm:cxn modelId="{9D273ED8-0241-46CC-86FF-CDBF02F4EA46}" type="presParOf" srcId="{B4E0743C-F37A-4C90-9FE2-58B181604303}" destId="{0BFA4FC2-B1FC-473C-8FE5-01DE35D446D4}" srcOrd="1" destOrd="0" presId="urn:microsoft.com/office/officeart/2005/8/layout/orgChart1"/>
    <dgm:cxn modelId="{A0E2C4EE-22FE-403F-8F9E-DAE0CAE02293}" type="presParOf" srcId="{0BFA4FC2-B1FC-473C-8FE5-01DE35D446D4}" destId="{8DA242E4-1B8B-4F57-B56D-812079F0DFF2}" srcOrd="0" destOrd="0" presId="urn:microsoft.com/office/officeart/2005/8/layout/orgChart1"/>
    <dgm:cxn modelId="{3898F756-84AF-467D-B4C3-10068300EB04}" type="presParOf" srcId="{0BFA4FC2-B1FC-473C-8FE5-01DE35D446D4}" destId="{777DF341-088B-4AE3-99AB-2CF220AE9124}" srcOrd="1" destOrd="0" presId="urn:microsoft.com/office/officeart/2005/8/layout/orgChart1"/>
    <dgm:cxn modelId="{CD4E2ECD-0C72-46E9-93A3-20C60A03F6CF}" type="presParOf" srcId="{777DF341-088B-4AE3-99AB-2CF220AE9124}" destId="{D0530104-983E-4666-8312-A34BD2BD16D1}" srcOrd="0" destOrd="0" presId="urn:microsoft.com/office/officeart/2005/8/layout/orgChart1"/>
    <dgm:cxn modelId="{88E0F58E-CBD9-4B56-B981-1226C222CCFF}" type="presParOf" srcId="{D0530104-983E-4666-8312-A34BD2BD16D1}" destId="{BFA80126-0270-47B5-BF93-A65184BB0594}" srcOrd="0" destOrd="0" presId="urn:microsoft.com/office/officeart/2005/8/layout/orgChart1"/>
    <dgm:cxn modelId="{6D816BAD-2E5D-4DE9-ABCA-283BA1502C3D}" type="presParOf" srcId="{D0530104-983E-4666-8312-A34BD2BD16D1}" destId="{259883F6-E6F2-4A9F-948F-1C739858ED6B}" srcOrd="1" destOrd="0" presId="urn:microsoft.com/office/officeart/2005/8/layout/orgChart1"/>
    <dgm:cxn modelId="{F35FCD6E-14AF-476D-BE9A-5FA5BB345D89}" type="presParOf" srcId="{777DF341-088B-4AE3-99AB-2CF220AE9124}" destId="{2CAD331C-CD46-4E14-9663-15AD1F2A336D}" srcOrd="1" destOrd="0" presId="urn:microsoft.com/office/officeart/2005/8/layout/orgChart1"/>
    <dgm:cxn modelId="{443BD57D-BD1F-46EE-AD10-B8F7F90D0EA0}" type="presParOf" srcId="{777DF341-088B-4AE3-99AB-2CF220AE9124}" destId="{141B5D2F-0C9D-4F72-AD4F-12C909380B37}" srcOrd="2" destOrd="0" presId="urn:microsoft.com/office/officeart/2005/8/layout/orgChart1"/>
    <dgm:cxn modelId="{7B505D39-E15D-41C5-BC78-7B8A8602C62E}" type="presParOf" srcId="{B4E0743C-F37A-4C90-9FE2-58B181604303}" destId="{2BE365A7-821B-4BED-8DC0-F32D178CCDEE}" srcOrd="2" destOrd="0" presId="urn:microsoft.com/office/officeart/2005/8/layout/orgChart1"/>
    <dgm:cxn modelId="{5AC0049C-A31F-43CF-95F9-3476A60787B4}" type="presParOf" srcId="{C8E71D4B-099A-45CB-B996-1E58CE5E63B9}" destId="{957B9924-7E65-4A2A-BD2E-777CFE51B094}" srcOrd="4" destOrd="0" presId="urn:microsoft.com/office/officeart/2005/8/layout/orgChart1"/>
    <dgm:cxn modelId="{7BE88C91-7EE9-40E7-A504-D69BBB526CD4}" type="presParOf" srcId="{C8E71D4B-099A-45CB-B996-1E58CE5E63B9}" destId="{0CBCD4F3-74FF-4C24-AE18-9CDC3AD27664}" srcOrd="5" destOrd="0" presId="urn:microsoft.com/office/officeart/2005/8/layout/orgChart1"/>
    <dgm:cxn modelId="{9877E4E6-07D3-42C0-BC86-549D834325E5}" type="presParOf" srcId="{0CBCD4F3-74FF-4C24-AE18-9CDC3AD27664}" destId="{ACBFCF00-65CB-4EFC-8724-2D43034EC0AD}" srcOrd="0" destOrd="0" presId="urn:microsoft.com/office/officeart/2005/8/layout/orgChart1"/>
    <dgm:cxn modelId="{3AE2A674-D5C7-4BC4-9D90-E8C7D3BA86D4}" type="presParOf" srcId="{ACBFCF00-65CB-4EFC-8724-2D43034EC0AD}" destId="{978B90BF-EBCA-4989-A070-E59E7A20DDA9}" srcOrd="0" destOrd="0" presId="urn:microsoft.com/office/officeart/2005/8/layout/orgChart1"/>
    <dgm:cxn modelId="{AA9784C1-A914-4CD7-8B50-517BAC48370A}" type="presParOf" srcId="{ACBFCF00-65CB-4EFC-8724-2D43034EC0AD}" destId="{5D0C75AB-A442-452D-89D3-594A04870C7E}" srcOrd="1" destOrd="0" presId="urn:microsoft.com/office/officeart/2005/8/layout/orgChart1"/>
    <dgm:cxn modelId="{1CC2820F-D814-45A5-8885-2A3926455FA5}" type="presParOf" srcId="{0CBCD4F3-74FF-4C24-AE18-9CDC3AD27664}" destId="{FD411E76-82A0-4A78-9402-3BC66EA93AFA}" srcOrd="1" destOrd="0" presId="urn:microsoft.com/office/officeart/2005/8/layout/orgChart1"/>
    <dgm:cxn modelId="{F430DBDE-39B9-45F2-9A3A-7A9B5296C8AB}" type="presParOf" srcId="{FD411E76-82A0-4A78-9402-3BC66EA93AFA}" destId="{85C6DF81-9089-417D-AC8B-CE704415C341}" srcOrd="0" destOrd="0" presId="urn:microsoft.com/office/officeart/2005/8/layout/orgChart1"/>
    <dgm:cxn modelId="{72E1AA22-B959-4D94-8B52-980169A02B3B}" type="presParOf" srcId="{FD411E76-82A0-4A78-9402-3BC66EA93AFA}" destId="{BD4A6588-D602-4312-80E5-0222D96D7AD3}" srcOrd="1" destOrd="0" presId="urn:microsoft.com/office/officeart/2005/8/layout/orgChart1"/>
    <dgm:cxn modelId="{AFBF3659-3E89-44BA-AA7D-E36B02032AD3}" type="presParOf" srcId="{BD4A6588-D602-4312-80E5-0222D96D7AD3}" destId="{EB952010-28C9-4C3D-86D2-0972666CC617}" srcOrd="0" destOrd="0" presId="urn:microsoft.com/office/officeart/2005/8/layout/orgChart1"/>
    <dgm:cxn modelId="{8115DE89-192D-43E5-9598-3E9FF4CB59F6}" type="presParOf" srcId="{EB952010-28C9-4C3D-86D2-0972666CC617}" destId="{248D63F0-3E2A-468B-A1D4-CD135862F348}" srcOrd="0" destOrd="0" presId="urn:microsoft.com/office/officeart/2005/8/layout/orgChart1"/>
    <dgm:cxn modelId="{0279889E-18D1-4468-8CB3-36C93011EA05}" type="presParOf" srcId="{EB952010-28C9-4C3D-86D2-0972666CC617}" destId="{11B5649B-3FDB-48CF-9E76-E868B9D561BB}" srcOrd="1" destOrd="0" presId="urn:microsoft.com/office/officeart/2005/8/layout/orgChart1"/>
    <dgm:cxn modelId="{E84732CD-ABA3-4F75-A18E-B27DD753C8D9}" type="presParOf" srcId="{BD4A6588-D602-4312-80E5-0222D96D7AD3}" destId="{8EBFBDA2-C7D8-4843-8A01-D98F1E00651E}" srcOrd="1" destOrd="0" presId="urn:microsoft.com/office/officeart/2005/8/layout/orgChart1"/>
    <dgm:cxn modelId="{E6E0DF9A-2D27-450F-9C5C-FD85A6E15CEB}" type="presParOf" srcId="{BD4A6588-D602-4312-80E5-0222D96D7AD3}" destId="{B460F6CE-A18A-4F61-9A03-48CCD6887E9A}" srcOrd="2" destOrd="0" presId="urn:microsoft.com/office/officeart/2005/8/layout/orgChart1"/>
    <dgm:cxn modelId="{B3E12756-2B55-4DA1-A4BF-8B58F08B16FD}" type="presParOf" srcId="{0CBCD4F3-74FF-4C24-AE18-9CDC3AD27664}" destId="{9E3C32E4-0F69-4D5D-8319-58D6F91E7ECE}" srcOrd="2" destOrd="0" presId="urn:microsoft.com/office/officeart/2005/8/layout/orgChart1"/>
    <dgm:cxn modelId="{0FBA1626-9D6A-4BD9-B1B5-82AC111FCDEE}" type="presParOf" srcId="{3ED3A07E-B528-48A4-9B82-B6F5DA365B6D}" destId="{8F368309-2CE0-4A66-9A56-B3AE8C01046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C4FA5-4BE9-4C05-A9C3-3F4A2DFF9F54}"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de-DE"/>
        </a:p>
      </dgm:t>
    </dgm:pt>
    <dgm:pt modelId="{A7406EEA-8FFC-420B-A91A-4B92F251160E}">
      <dgm:prSet custT="1"/>
      <dgm:spPr>
        <a:solidFill>
          <a:srgbClr val="92D050"/>
        </a:solidFill>
      </dgm:spPr>
      <dgm:t>
        <a:bodyPr/>
        <a:lstStyle/>
        <a:p>
          <a:pPr rtl="0"/>
          <a:r>
            <a:rPr lang="en-US" sz="1800" b="1" noProof="0" dirty="0"/>
            <a:t>Availability – </a:t>
          </a:r>
          <a:r>
            <a:rPr lang="en-US" sz="1800" b="1" noProof="0" dirty="0" err="1"/>
            <a:t>Verfügbarkeit</a:t>
          </a:r>
          <a:endParaRPr lang="en-US" sz="1800" noProof="0" dirty="0"/>
        </a:p>
      </dgm:t>
    </dgm:pt>
    <dgm:pt modelId="{0BB13A08-F594-4D5C-82EF-5EDC878AF7D6}" type="parTrans" cxnId="{6E006DE9-2D7B-4F69-8636-FA75C78279A4}">
      <dgm:prSet/>
      <dgm:spPr/>
      <dgm:t>
        <a:bodyPr/>
        <a:lstStyle/>
        <a:p>
          <a:endParaRPr lang="en-US" noProof="0" dirty="0"/>
        </a:p>
      </dgm:t>
    </dgm:pt>
    <dgm:pt modelId="{449CB8BE-87C8-462B-81F9-893A95D36CB0}" type="sibTrans" cxnId="{6E006DE9-2D7B-4F69-8636-FA75C78279A4}">
      <dgm:prSet/>
      <dgm:spPr/>
      <dgm:t>
        <a:bodyPr/>
        <a:lstStyle/>
        <a:p>
          <a:endParaRPr lang="en-US" noProof="0" dirty="0"/>
        </a:p>
      </dgm:t>
    </dgm:pt>
    <dgm:pt modelId="{9C7B7159-6416-4017-AD4C-90122860EFA4}">
      <dgm:prSet/>
      <dgm:spPr>
        <a:noFill/>
        <a:ln>
          <a:solidFill>
            <a:srgbClr val="92D050">
              <a:alpha val="90000"/>
            </a:srgbClr>
          </a:solidFill>
        </a:ln>
      </dgm:spPr>
      <dgm:t>
        <a:bodyPr/>
        <a:lstStyle/>
        <a:p>
          <a:pPr rtl="0"/>
          <a:r>
            <a:rPr lang="en-US" noProof="0" dirty="0"/>
            <a:t>For all levels of the educational system</a:t>
          </a:r>
        </a:p>
      </dgm:t>
    </dgm:pt>
    <dgm:pt modelId="{314F6A2E-F855-4E28-B639-9D026164406C}" type="parTrans" cxnId="{004840C5-363B-4739-B7CA-BCAAA1432A86}">
      <dgm:prSet/>
      <dgm:spPr/>
      <dgm:t>
        <a:bodyPr/>
        <a:lstStyle/>
        <a:p>
          <a:endParaRPr lang="en-US" noProof="0" dirty="0"/>
        </a:p>
      </dgm:t>
    </dgm:pt>
    <dgm:pt modelId="{0B82CF92-0C09-41DB-A06B-C6861C566D72}" type="sibTrans" cxnId="{004840C5-363B-4739-B7CA-BCAAA1432A86}">
      <dgm:prSet/>
      <dgm:spPr/>
      <dgm:t>
        <a:bodyPr/>
        <a:lstStyle/>
        <a:p>
          <a:endParaRPr lang="en-US" noProof="0" dirty="0"/>
        </a:p>
      </dgm:t>
    </dgm:pt>
    <dgm:pt modelId="{4D7F2B02-172B-4CC3-9FBB-B01CA96E898E}">
      <dgm:prSet custT="1"/>
      <dgm:spPr>
        <a:solidFill>
          <a:srgbClr val="FFC000"/>
        </a:solidFill>
      </dgm:spPr>
      <dgm:t>
        <a:bodyPr/>
        <a:lstStyle/>
        <a:p>
          <a:pPr rtl="0"/>
          <a:r>
            <a:rPr lang="en-US" sz="1800" b="1" noProof="0" dirty="0"/>
            <a:t>Accessibility – </a:t>
          </a:r>
          <a:r>
            <a:rPr lang="en-US" sz="1800" b="1" noProof="0" dirty="0" err="1"/>
            <a:t>Zugänglichkeit</a:t>
          </a:r>
          <a:endParaRPr lang="en-US" sz="1800" b="1" noProof="0" dirty="0"/>
        </a:p>
      </dgm:t>
    </dgm:pt>
    <dgm:pt modelId="{86C275DD-3611-45DA-8274-34465AD8C546}" type="parTrans" cxnId="{B4109E83-FF04-427E-8E94-6750A466E72D}">
      <dgm:prSet/>
      <dgm:spPr/>
      <dgm:t>
        <a:bodyPr/>
        <a:lstStyle/>
        <a:p>
          <a:endParaRPr lang="en-US" noProof="0" dirty="0"/>
        </a:p>
      </dgm:t>
    </dgm:pt>
    <dgm:pt modelId="{9C5FB24B-F899-451C-BAE1-80CFEA518B80}" type="sibTrans" cxnId="{B4109E83-FF04-427E-8E94-6750A466E72D}">
      <dgm:prSet/>
      <dgm:spPr/>
      <dgm:t>
        <a:bodyPr/>
        <a:lstStyle/>
        <a:p>
          <a:endParaRPr lang="en-US" noProof="0" dirty="0"/>
        </a:p>
      </dgm:t>
    </dgm:pt>
    <dgm:pt modelId="{81650762-C3F4-4FA2-8CCC-D296D9572EDA}">
      <dgm:prSet/>
      <dgm:spPr>
        <a:noFill/>
        <a:ln>
          <a:solidFill>
            <a:srgbClr val="FFC000">
              <a:alpha val="90000"/>
            </a:srgbClr>
          </a:solidFill>
        </a:ln>
      </dgm:spPr>
      <dgm:t>
        <a:bodyPr/>
        <a:lstStyle/>
        <a:p>
          <a:pPr rtl="0"/>
          <a:r>
            <a:rPr lang="en-US" noProof="0" dirty="0"/>
            <a:t>On physical, economic, administrative, legal, gender-related, socio-cultural level</a:t>
          </a:r>
        </a:p>
      </dgm:t>
    </dgm:pt>
    <dgm:pt modelId="{ED66D0B0-85FF-428B-B7CF-1B8DA08A1FB1}" type="parTrans" cxnId="{87DBA00C-63AE-4323-A38A-67BF556F35AD}">
      <dgm:prSet/>
      <dgm:spPr/>
      <dgm:t>
        <a:bodyPr/>
        <a:lstStyle/>
        <a:p>
          <a:endParaRPr lang="en-US" noProof="0" dirty="0"/>
        </a:p>
      </dgm:t>
    </dgm:pt>
    <dgm:pt modelId="{E29C873E-70DF-4005-A09E-690E63E74E43}" type="sibTrans" cxnId="{87DBA00C-63AE-4323-A38A-67BF556F35AD}">
      <dgm:prSet/>
      <dgm:spPr/>
      <dgm:t>
        <a:bodyPr/>
        <a:lstStyle/>
        <a:p>
          <a:endParaRPr lang="en-US" noProof="0" dirty="0"/>
        </a:p>
      </dgm:t>
    </dgm:pt>
    <dgm:pt modelId="{C222B6F7-EC4E-4AFA-B663-BA83AEC1B1AB}">
      <dgm:prSet custT="1"/>
      <dgm:spPr>
        <a:solidFill>
          <a:srgbClr val="FF7D37"/>
        </a:solidFill>
      </dgm:spPr>
      <dgm:t>
        <a:bodyPr/>
        <a:lstStyle/>
        <a:p>
          <a:pPr rtl="0"/>
          <a:r>
            <a:rPr lang="en-US" sz="1800" b="1" noProof="0" dirty="0"/>
            <a:t>Acceptability – </a:t>
          </a:r>
          <a:r>
            <a:rPr lang="en-US" sz="1800" b="1" noProof="0" dirty="0" err="1"/>
            <a:t>Annehmbarkeit</a:t>
          </a:r>
          <a:endParaRPr lang="en-US" sz="1800" b="1" noProof="0" dirty="0"/>
        </a:p>
      </dgm:t>
    </dgm:pt>
    <dgm:pt modelId="{8ADF7C9E-0645-48B9-929A-A20793C7381C}" type="parTrans" cxnId="{FD9013EB-6207-4159-9E3B-69620EBBC2FC}">
      <dgm:prSet/>
      <dgm:spPr/>
      <dgm:t>
        <a:bodyPr/>
        <a:lstStyle/>
        <a:p>
          <a:endParaRPr lang="en-US" noProof="0" dirty="0"/>
        </a:p>
      </dgm:t>
    </dgm:pt>
    <dgm:pt modelId="{7974AEB2-8544-431F-BFD9-0AE08F837156}" type="sibTrans" cxnId="{FD9013EB-6207-4159-9E3B-69620EBBC2FC}">
      <dgm:prSet/>
      <dgm:spPr/>
      <dgm:t>
        <a:bodyPr/>
        <a:lstStyle/>
        <a:p>
          <a:endParaRPr lang="en-US" noProof="0" dirty="0"/>
        </a:p>
      </dgm:t>
    </dgm:pt>
    <dgm:pt modelId="{A76AF2AE-B301-4DE8-8754-153272672294}">
      <dgm:prSet/>
      <dgm:spPr>
        <a:noFill/>
        <a:ln>
          <a:solidFill>
            <a:srgbClr val="FF7D37">
              <a:alpha val="90000"/>
            </a:srgbClr>
          </a:solidFill>
        </a:ln>
      </dgm:spPr>
      <dgm:t>
        <a:bodyPr/>
        <a:lstStyle/>
        <a:p>
          <a:pPr rtl="0"/>
          <a:r>
            <a:rPr lang="en-US" noProof="0" dirty="0"/>
            <a:t>Qualified staff and accessible materials</a:t>
          </a:r>
        </a:p>
      </dgm:t>
    </dgm:pt>
    <dgm:pt modelId="{9E8A1354-AEAC-4853-A1EC-11EAAFCD22DC}" type="parTrans" cxnId="{A96A3117-9155-497B-BFF0-4E9C2E733DE5}">
      <dgm:prSet/>
      <dgm:spPr/>
      <dgm:t>
        <a:bodyPr/>
        <a:lstStyle/>
        <a:p>
          <a:endParaRPr lang="en-US" noProof="0" dirty="0"/>
        </a:p>
      </dgm:t>
    </dgm:pt>
    <dgm:pt modelId="{FE8AAE1D-567B-450E-A220-0555B9DEFD69}" type="sibTrans" cxnId="{A96A3117-9155-497B-BFF0-4E9C2E733DE5}">
      <dgm:prSet/>
      <dgm:spPr/>
      <dgm:t>
        <a:bodyPr/>
        <a:lstStyle/>
        <a:p>
          <a:endParaRPr lang="en-US" noProof="0" dirty="0"/>
        </a:p>
      </dgm:t>
    </dgm:pt>
    <dgm:pt modelId="{A7C0F59A-D914-46F7-8D4C-2CE63595EEF0}">
      <dgm:prSet custT="1"/>
      <dgm:spPr>
        <a:solidFill>
          <a:srgbClr val="007DC9"/>
        </a:solidFill>
      </dgm:spPr>
      <dgm:t>
        <a:bodyPr/>
        <a:lstStyle/>
        <a:p>
          <a:pPr rtl="0"/>
          <a:r>
            <a:rPr lang="en-US" sz="1800" b="1" noProof="0" dirty="0"/>
            <a:t>Adaptability – </a:t>
          </a:r>
          <a:r>
            <a:rPr lang="en-US" sz="1800" b="1" noProof="0" dirty="0" err="1"/>
            <a:t>Anpassungsfähigkeit</a:t>
          </a:r>
          <a:endParaRPr lang="en-US" sz="1800" b="1" noProof="0" dirty="0"/>
        </a:p>
      </dgm:t>
    </dgm:pt>
    <dgm:pt modelId="{EE9862FC-5D84-4E10-86C3-442E76B7A576}" type="parTrans" cxnId="{10616D5E-6C3B-4975-9EC4-CDF63C2FBAF5}">
      <dgm:prSet/>
      <dgm:spPr/>
      <dgm:t>
        <a:bodyPr/>
        <a:lstStyle/>
        <a:p>
          <a:endParaRPr lang="en-US" noProof="0" dirty="0"/>
        </a:p>
      </dgm:t>
    </dgm:pt>
    <dgm:pt modelId="{749EF68D-7A7C-4735-A23D-3420BDDC9CAF}" type="sibTrans" cxnId="{10616D5E-6C3B-4975-9EC4-CDF63C2FBAF5}">
      <dgm:prSet/>
      <dgm:spPr/>
      <dgm:t>
        <a:bodyPr/>
        <a:lstStyle/>
        <a:p>
          <a:endParaRPr lang="en-US" noProof="0" dirty="0"/>
        </a:p>
      </dgm:t>
    </dgm:pt>
    <dgm:pt modelId="{FF17CA1C-7223-41DC-802A-A8E38DC0116E}">
      <dgm:prSet/>
      <dgm:spPr>
        <a:noFill/>
        <a:ln>
          <a:solidFill>
            <a:srgbClr val="0070C0">
              <a:alpha val="90000"/>
            </a:srgbClr>
          </a:solidFill>
        </a:ln>
      </dgm:spPr>
      <dgm:t>
        <a:bodyPr/>
        <a:lstStyle/>
        <a:p>
          <a:pPr rtl="0"/>
          <a:r>
            <a:rPr lang="en-US" noProof="0" dirty="0"/>
            <a:t>Adjustment to different forms of disabilities</a:t>
          </a:r>
        </a:p>
      </dgm:t>
    </dgm:pt>
    <dgm:pt modelId="{D402F1BF-5AFD-41CE-B2DD-689130827EC8}" type="parTrans" cxnId="{C453194D-91CD-4A79-B02C-5F6ABB622A16}">
      <dgm:prSet/>
      <dgm:spPr/>
      <dgm:t>
        <a:bodyPr/>
        <a:lstStyle/>
        <a:p>
          <a:endParaRPr lang="en-US" noProof="0" dirty="0"/>
        </a:p>
      </dgm:t>
    </dgm:pt>
    <dgm:pt modelId="{677C8071-1D9D-425B-983D-B750B30ED8B2}" type="sibTrans" cxnId="{C453194D-91CD-4A79-B02C-5F6ABB622A16}">
      <dgm:prSet/>
      <dgm:spPr/>
      <dgm:t>
        <a:bodyPr/>
        <a:lstStyle/>
        <a:p>
          <a:endParaRPr lang="en-US" noProof="0" dirty="0"/>
        </a:p>
      </dgm:t>
    </dgm:pt>
    <dgm:pt modelId="{FB845285-F506-4F04-BD5F-A6E7084E3B17}">
      <dgm:prSet/>
      <dgm:spPr>
        <a:noFill/>
        <a:ln>
          <a:solidFill>
            <a:srgbClr val="92D050">
              <a:alpha val="90000"/>
            </a:srgbClr>
          </a:solidFill>
        </a:ln>
      </dgm:spPr>
      <dgm:t>
        <a:bodyPr/>
        <a:lstStyle/>
        <a:p>
          <a:pPr rtl="0"/>
          <a:r>
            <a:rPr lang="en-US" noProof="0" dirty="0"/>
            <a:t>Every age</a:t>
          </a:r>
        </a:p>
      </dgm:t>
    </dgm:pt>
    <dgm:pt modelId="{F7F1A943-9E07-4F13-BF51-5BE3DCFFF66E}" type="parTrans" cxnId="{B1C5B765-A30E-4BEA-B5CD-DD6229A76D6D}">
      <dgm:prSet/>
      <dgm:spPr/>
      <dgm:t>
        <a:bodyPr/>
        <a:lstStyle/>
        <a:p>
          <a:endParaRPr lang="en-US" noProof="0" dirty="0"/>
        </a:p>
      </dgm:t>
    </dgm:pt>
    <dgm:pt modelId="{82A9DEB0-AC9A-497A-94E7-B59CC78A28A8}" type="sibTrans" cxnId="{B1C5B765-A30E-4BEA-B5CD-DD6229A76D6D}">
      <dgm:prSet/>
      <dgm:spPr/>
      <dgm:t>
        <a:bodyPr/>
        <a:lstStyle/>
        <a:p>
          <a:endParaRPr lang="en-US" noProof="0" dirty="0"/>
        </a:p>
      </dgm:t>
    </dgm:pt>
    <dgm:pt modelId="{01DDFF4F-D4AC-4EC3-A8BF-00EBE946D7D9}">
      <dgm:prSet/>
      <dgm:spPr>
        <a:noFill/>
        <a:ln>
          <a:solidFill>
            <a:srgbClr val="92D050">
              <a:alpha val="90000"/>
            </a:srgbClr>
          </a:solidFill>
        </a:ln>
      </dgm:spPr>
      <dgm:t>
        <a:bodyPr/>
        <a:lstStyle/>
        <a:p>
          <a:pPr rtl="0"/>
          <a:r>
            <a:rPr lang="en-US" noProof="0" dirty="0"/>
            <a:t>All regions/areas</a:t>
          </a:r>
        </a:p>
      </dgm:t>
    </dgm:pt>
    <dgm:pt modelId="{9F02513F-1379-4487-98FD-A98222C55518}" type="parTrans" cxnId="{72F4D51A-2933-4717-8DA7-394DC85D702E}">
      <dgm:prSet/>
      <dgm:spPr/>
      <dgm:t>
        <a:bodyPr/>
        <a:lstStyle/>
        <a:p>
          <a:endParaRPr lang="en-US" noProof="0" dirty="0"/>
        </a:p>
      </dgm:t>
    </dgm:pt>
    <dgm:pt modelId="{D94AD72F-9DF3-426F-9E1F-7E1EA54D8445}" type="sibTrans" cxnId="{72F4D51A-2933-4717-8DA7-394DC85D702E}">
      <dgm:prSet/>
      <dgm:spPr/>
      <dgm:t>
        <a:bodyPr/>
        <a:lstStyle/>
        <a:p>
          <a:endParaRPr lang="en-US" noProof="0" dirty="0"/>
        </a:p>
      </dgm:t>
    </dgm:pt>
    <dgm:pt modelId="{6797114A-85BC-4804-BAC0-2D98453E2435}">
      <dgm:prSet/>
      <dgm:spPr>
        <a:noFill/>
        <a:ln>
          <a:solidFill>
            <a:srgbClr val="FF7D37">
              <a:alpha val="90000"/>
            </a:srgbClr>
          </a:solidFill>
        </a:ln>
      </dgm:spPr>
      <dgm:t>
        <a:bodyPr/>
        <a:lstStyle/>
        <a:p>
          <a:pPr rtl="0"/>
          <a:r>
            <a:rPr lang="en-US" noProof="0" dirty="0"/>
            <a:t>Adequate level of programs and degrees</a:t>
          </a:r>
        </a:p>
      </dgm:t>
    </dgm:pt>
    <dgm:pt modelId="{742D9DFB-DDE3-45CF-BCC1-5A331D37E19A}" type="parTrans" cxnId="{8AA2CF77-B424-49F8-833B-A6C5B40300A5}">
      <dgm:prSet/>
      <dgm:spPr/>
      <dgm:t>
        <a:bodyPr/>
        <a:lstStyle/>
        <a:p>
          <a:endParaRPr lang="en-US" noProof="0" dirty="0"/>
        </a:p>
      </dgm:t>
    </dgm:pt>
    <dgm:pt modelId="{24BBE2B1-81E1-4C36-9BCC-3591961AFFC7}" type="sibTrans" cxnId="{8AA2CF77-B424-49F8-833B-A6C5B40300A5}">
      <dgm:prSet/>
      <dgm:spPr/>
      <dgm:t>
        <a:bodyPr/>
        <a:lstStyle/>
        <a:p>
          <a:endParaRPr lang="en-US" noProof="0" dirty="0"/>
        </a:p>
      </dgm:t>
    </dgm:pt>
    <dgm:pt modelId="{0AD1C393-1AA7-47B6-BC83-4478C8F2CA0E}">
      <dgm:prSet/>
      <dgm:spPr>
        <a:noFill/>
        <a:ln>
          <a:solidFill>
            <a:srgbClr val="0070C0">
              <a:alpha val="90000"/>
            </a:srgbClr>
          </a:solidFill>
        </a:ln>
      </dgm:spPr>
      <dgm:t>
        <a:bodyPr/>
        <a:lstStyle/>
        <a:p>
          <a:pPr rtl="0"/>
          <a:r>
            <a:rPr lang="en-US" noProof="0" dirty="0"/>
            <a:t>Adaption of time, space, materials and content</a:t>
          </a:r>
        </a:p>
      </dgm:t>
    </dgm:pt>
    <dgm:pt modelId="{9D84CB96-A52F-482C-8343-0D39F6DEC56B}" type="parTrans" cxnId="{181A5901-8DFB-4543-81A8-EFC624BD4414}">
      <dgm:prSet/>
      <dgm:spPr/>
      <dgm:t>
        <a:bodyPr/>
        <a:lstStyle/>
        <a:p>
          <a:endParaRPr lang="en-US" noProof="0" dirty="0"/>
        </a:p>
      </dgm:t>
    </dgm:pt>
    <dgm:pt modelId="{12BD5B32-8135-4E71-B54B-3BD94F868636}" type="sibTrans" cxnId="{181A5901-8DFB-4543-81A8-EFC624BD4414}">
      <dgm:prSet/>
      <dgm:spPr/>
      <dgm:t>
        <a:bodyPr/>
        <a:lstStyle/>
        <a:p>
          <a:endParaRPr lang="en-US" noProof="0" dirty="0"/>
        </a:p>
      </dgm:t>
    </dgm:pt>
    <dgm:pt modelId="{37942011-D7A5-466F-9C77-486AE5F5BDD9}">
      <dgm:prSet/>
      <dgm:spPr>
        <a:noFill/>
        <a:ln>
          <a:solidFill>
            <a:srgbClr val="FFC000">
              <a:alpha val="90000"/>
            </a:srgbClr>
          </a:solidFill>
        </a:ln>
      </dgm:spPr>
      <dgm:t>
        <a:bodyPr/>
        <a:lstStyle/>
        <a:p>
          <a:pPr rtl="0"/>
          <a:r>
            <a:rPr lang="en-US" noProof="0" dirty="0"/>
            <a:t>And disability</a:t>
          </a:r>
        </a:p>
      </dgm:t>
    </dgm:pt>
    <dgm:pt modelId="{D21B3186-2BC6-4533-A2C7-A6B53A588A1D}" type="parTrans" cxnId="{317C7257-A099-47D8-A657-BA9036036A50}">
      <dgm:prSet/>
      <dgm:spPr/>
      <dgm:t>
        <a:bodyPr/>
        <a:lstStyle/>
        <a:p>
          <a:endParaRPr lang="en-US" noProof="0" dirty="0"/>
        </a:p>
      </dgm:t>
    </dgm:pt>
    <dgm:pt modelId="{29788D75-9583-489D-9186-F328CC621973}" type="sibTrans" cxnId="{317C7257-A099-47D8-A657-BA9036036A50}">
      <dgm:prSet/>
      <dgm:spPr/>
      <dgm:t>
        <a:bodyPr/>
        <a:lstStyle/>
        <a:p>
          <a:endParaRPr lang="en-US" noProof="0" dirty="0"/>
        </a:p>
      </dgm:t>
    </dgm:pt>
    <dgm:pt modelId="{683094BE-3490-4B0D-8690-7A5EAA54B078}" type="pres">
      <dgm:prSet presAssocID="{C28C4FA5-4BE9-4C05-A9C3-3F4A2DFF9F54}" presName="Name0" presStyleCnt="0">
        <dgm:presLayoutVars>
          <dgm:dir/>
          <dgm:animLvl val="lvl"/>
          <dgm:resizeHandles val="exact"/>
        </dgm:presLayoutVars>
      </dgm:prSet>
      <dgm:spPr/>
      <dgm:t>
        <a:bodyPr/>
        <a:lstStyle/>
        <a:p>
          <a:endParaRPr lang="en-US"/>
        </a:p>
      </dgm:t>
    </dgm:pt>
    <dgm:pt modelId="{988F8BC6-754C-4B85-990A-0253C5E250FE}" type="pres">
      <dgm:prSet presAssocID="{A7406EEA-8FFC-420B-A91A-4B92F251160E}" presName="linNode" presStyleCnt="0"/>
      <dgm:spPr/>
    </dgm:pt>
    <dgm:pt modelId="{4A536404-5038-476B-85E9-1DE61CECD5E3}" type="pres">
      <dgm:prSet presAssocID="{A7406EEA-8FFC-420B-A91A-4B92F251160E}" presName="parentText" presStyleLbl="node1" presStyleIdx="0" presStyleCnt="4" custLinFactNeighborX="342" custLinFactNeighborY="-4598">
        <dgm:presLayoutVars>
          <dgm:chMax val="1"/>
          <dgm:bulletEnabled val="1"/>
        </dgm:presLayoutVars>
      </dgm:prSet>
      <dgm:spPr/>
      <dgm:t>
        <a:bodyPr/>
        <a:lstStyle/>
        <a:p>
          <a:endParaRPr lang="en-US"/>
        </a:p>
      </dgm:t>
    </dgm:pt>
    <dgm:pt modelId="{961B9305-2538-44E5-9C2F-4EDA5B0949C3}" type="pres">
      <dgm:prSet presAssocID="{A7406EEA-8FFC-420B-A91A-4B92F251160E}" presName="descendantText" presStyleLbl="alignAccFollowNode1" presStyleIdx="0" presStyleCnt="4">
        <dgm:presLayoutVars>
          <dgm:bulletEnabled val="1"/>
        </dgm:presLayoutVars>
      </dgm:prSet>
      <dgm:spPr/>
      <dgm:t>
        <a:bodyPr/>
        <a:lstStyle/>
        <a:p>
          <a:endParaRPr lang="en-US"/>
        </a:p>
      </dgm:t>
    </dgm:pt>
    <dgm:pt modelId="{EE6D0BAB-95C0-4A42-A9FA-76F3CC446A8E}" type="pres">
      <dgm:prSet presAssocID="{449CB8BE-87C8-462B-81F9-893A95D36CB0}" presName="sp" presStyleCnt="0"/>
      <dgm:spPr/>
    </dgm:pt>
    <dgm:pt modelId="{5786C1AF-83E3-47A8-B700-D29ED1EEE173}" type="pres">
      <dgm:prSet presAssocID="{4D7F2B02-172B-4CC3-9FBB-B01CA96E898E}" presName="linNode" presStyleCnt="0"/>
      <dgm:spPr/>
    </dgm:pt>
    <dgm:pt modelId="{A891F735-8059-439B-9E57-590DF1F0353B}" type="pres">
      <dgm:prSet presAssocID="{4D7F2B02-172B-4CC3-9FBB-B01CA96E898E}" presName="parentText" presStyleLbl="node1" presStyleIdx="1" presStyleCnt="4">
        <dgm:presLayoutVars>
          <dgm:chMax val="1"/>
          <dgm:bulletEnabled val="1"/>
        </dgm:presLayoutVars>
      </dgm:prSet>
      <dgm:spPr/>
      <dgm:t>
        <a:bodyPr/>
        <a:lstStyle/>
        <a:p>
          <a:endParaRPr lang="en-US"/>
        </a:p>
      </dgm:t>
    </dgm:pt>
    <dgm:pt modelId="{2F0CDE4A-AD0D-488C-93F8-26140AD83061}" type="pres">
      <dgm:prSet presAssocID="{4D7F2B02-172B-4CC3-9FBB-B01CA96E898E}" presName="descendantText" presStyleLbl="alignAccFollowNode1" presStyleIdx="1" presStyleCnt="4">
        <dgm:presLayoutVars>
          <dgm:bulletEnabled val="1"/>
        </dgm:presLayoutVars>
      </dgm:prSet>
      <dgm:spPr/>
      <dgm:t>
        <a:bodyPr/>
        <a:lstStyle/>
        <a:p>
          <a:endParaRPr lang="en-US"/>
        </a:p>
      </dgm:t>
    </dgm:pt>
    <dgm:pt modelId="{7E7DDB9D-5164-405F-8216-72A954EBF4B3}" type="pres">
      <dgm:prSet presAssocID="{9C5FB24B-F899-451C-BAE1-80CFEA518B80}" presName="sp" presStyleCnt="0"/>
      <dgm:spPr/>
    </dgm:pt>
    <dgm:pt modelId="{F6909BCE-943A-4D42-A9CC-20A3A9D03964}" type="pres">
      <dgm:prSet presAssocID="{C222B6F7-EC4E-4AFA-B663-BA83AEC1B1AB}" presName="linNode" presStyleCnt="0"/>
      <dgm:spPr/>
    </dgm:pt>
    <dgm:pt modelId="{8B15384E-349A-40EC-BBC1-17E49EA593F9}" type="pres">
      <dgm:prSet presAssocID="{C222B6F7-EC4E-4AFA-B663-BA83AEC1B1AB}" presName="parentText" presStyleLbl="node1" presStyleIdx="2" presStyleCnt="4">
        <dgm:presLayoutVars>
          <dgm:chMax val="1"/>
          <dgm:bulletEnabled val="1"/>
        </dgm:presLayoutVars>
      </dgm:prSet>
      <dgm:spPr/>
      <dgm:t>
        <a:bodyPr/>
        <a:lstStyle/>
        <a:p>
          <a:endParaRPr lang="en-US"/>
        </a:p>
      </dgm:t>
    </dgm:pt>
    <dgm:pt modelId="{5D56632D-76FA-4812-8593-6C51396E1624}" type="pres">
      <dgm:prSet presAssocID="{C222B6F7-EC4E-4AFA-B663-BA83AEC1B1AB}" presName="descendantText" presStyleLbl="alignAccFollowNode1" presStyleIdx="2" presStyleCnt="4">
        <dgm:presLayoutVars>
          <dgm:bulletEnabled val="1"/>
        </dgm:presLayoutVars>
      </dgm:prSet>
      <dgm:spPr/>
      <dgm:t>
        <a:bodyPr/>
        <a:lstStyle/>
        <a:p>
          <a:endParaRPr lang="en-US"/>
        </a:p>
      </dgm:t>
    </dgm:pt>
    <dgm:pt modelId="{91CA6AE6-E8F4-4AD9-8E2F-754A1BC53C6D}" type="pres">
      <dgm:prSet presAssocID="{7974AEB2-8544-431F-BFD9-0AE08F837156}" presName="sp" presStyleCnt="0"/>
      <dgm:spPr/>
    </dgm:pt>
    <dgm:pt modelId="{C1326FB8-2EE1-4647-8118-683A561216D1}" type="pres">
      <dgm:prSet presAssocID="{A7C0F59A-D914-46F7-8D4C-2CE63595EEF0}" presName="linNode" presStyleCnt="0"/>
      <dgm:spPr/>
    </dgm:pt>
    <dgm:pt modelId="{A5B0B7E1-3142-473F-B54E-B86DB841FFCE}" type="pres">
      <dgm:prSet presAssocID="{A7C0F59A-D914-46F7-8D4C-2CE63595EEF0}" presName="parentText" presStyleLbl="node1" presStyleIdx="3" presStyleCnt="4">
        <dgm:presLayoutVars>
          <dgm:chMax val="1"/>
          <dgm:bulletEnabled val="1"/>
        </dgm:presLayoutVars>
      </dgm:prSet>
      <dgm:spPr/>
      <dgm:t>
        <a:bodyPr/>
        <a:lstStyle/>
        <a:p>
          <a:endParaRPr lang="en-US"/>
        </a:p>
      </dgm:t>
    </dgm:pt>
    <dgm:pt modelId="{DE48F2B9-A312-49E5-9689-ADDED9FEBE42}" type="pres">
      <dgm:prSet presAssocID="{A7C0F59A-D914-46F7-8D4C-2CE63595EEF0}" presName="descendantText" presStyleLbl="alignAccFollowNode1" presStyleIdx="3" presStyleCnt="4">
        <dgm:presLayoutVars>
          <dgm:bulletEnabled val="1"/>
        </dgm:presLayoutVars>
      </dgm:prSet>
      <dgm:spPr/>
      <dgm:t>
        <a:bodyPr/>
        <a:lstStyle/>
        <a:p>
          <a:endParaRPr lang="en-US"/>
        </a:p>
      </dgm:t>
    </dgm:pt>
  </dgm:ptLst>
  <dgm:cxnLst>
    <dgm:cxn modelId="{72CF8E71-90F0-48BB-B499-67A43F898884}" type="presOf" srcId="{4D7F2B02-172B-4CC3-9FBB-B01CA96E898E}" destId="{A891F735-8059-439B-9E57-590DF1F0353B}" srcOrd="0" destOrd="0" presId="urn:microsoft.com/office/officeart/2005/8/layout/vList5"/>
    <dgm:cxn modelId="{D2F8CEF3-A7FD-4DF2-9DAD-22AA54C7F67A}" type="presOf" srcId="{37942011-D7A5-466F-9C77-486AE5F5BDD9}" destId="{2F0CDE4A-AD0D-488C-93F8-26140AD83061}" srcOrd="0" destOrd="1" presId="urn:microsoft.com/office/officeart/2005/8/layout/vList5"/>
    <dgm:cxn modelId="{87DBA00C-63AE-4323-A38A-67BF556F35AD}" srcId="{4D7F2B02-172B-4CC3-9FBB-B01CA96E898E}" destId="{81650762-C3F4-4FA2-8CCC-D296D9572EDA}" srcOrd="0" destOrd="0" parTransId="{ED66D0B0-85FF-428B-B7CF-1B8DA08A1FB1}" sibTransId="{E29C873E-70DF-4005-A09E-690E63E74E43}"/>
    <dgm:cxn modelId="{C68F46FD-865E-4C27-A6CA-17167B1F152E}" type="presOf" srcId="{FB845285-F506-4F04-BD5F-A6E7084E3B17}" destId="{961B9305-2538-44E5-9C2F-4EDA5B0949C3}" srcOrd="0" destOrd="1" presId="urn:microsoft.com/office/officeart/2005/8/layout/vList5"/>
    <dgm:cxn modelId="{D8F1CC66-F3FA-46CE-8D7D-1BBACEF05AB1}" type="presOf" srcId="{01DDFF4F-D4AC-4EC3-A8BF-00EBE946D7D9}" destId="{961B9305-2538-44E5-9C2F-4EDA5B0949C3}" srcOrd="0" destOrd="2" presId="urn:microsoft.com/office/officeart/2005/8/layout/vList5"/>
    <dgm:cxn modelId="{317C7257-A099-47D8-A657-BA9036036A50}" srcId="{4D7F2B02-172B-4CC3-9FBB-B01CA96E898E}" destId="{37942011-D7A5-466F-9C77-486AE5F5BDD9}" srcOrd="1" destOrd="0" parTransId="{D21B3186-2BC6-4533-A2C7-A6B53A588A1D}" sibTransId="{29788D75-9583-489D-9186-F328CC621973}"/>
    <dgm:cxn modelId="{10616D5E-6C3B-4975-9EC4-CDF63C2FBAF5}" srcId="{C28C4FA5-4BE9-4C05-A9C3-3F4A2DFF9F54}" destId="{A7C0F59A-D914-46F7-8D4C-2CE63595EEF0}" srcOrd="3" destOrd="0" parTransId="{EE9862FC-5D84-4E10-86C3-442E76B7A576}" sibTransId="{749EF68D-7A7C-4735-A23D-3420BDDC9CAF}"/>
    <dgm:cxn modelId="{5B3A345B-38F9-47AA-8F81-F750BA386085}" type="presOf" srcId="{6797114A-85BC-4804-BAC0-2D98453E2435}" destId="{5D56632D-76FA-4812-8593-6C51396E1624}" srcOrd="0" destOrd="1" presId="urn:microsoft.com/office/officeart/2005/8/layout/vList5"/>
    <dgm:cxn modelId="{72F4D51A-2933-4717-8DA7-394DC85D702E}" srcId="{A7406EEA-8FFC-420B-A91A-4B92F251160E}" destId="{01DDFF4F-D4AC-4EC3-A8BF-00EBE946D7D9}" srcOrd="2" destOrd="0" parTransId="{9F02513F-1379-4487-98FD-A98222C55518}" sibTransId="{D94AD72F-9DF3-426F-9E1F-7E1EA54D8445}"/>
    <dgm:cxn modelId="{B1C5B765-A30E-4BEA-B5CD-DD6229A76D6D}" srcId="{A7406EEA-8FFC-420B-A91A-4B92F251160E}" destId="{FB845285-F506-4F04-BD5F-A6E7084E3B17}" srcOrd="1" destOrd="0" parTransId="{F7F1A943-9E07-4F13-BF51-5BE3DCFFF66E}" sibTransId="{82A9DEB0-AC9A-497A-94E7-B59CC78A28A8}"/>
    <dgm:cxn modelId="{119B41AD-15E7-46B2-A2BA-0A8D3272E9D2}" type="presOf" srcId="{81650762-C3F4-4FA2-8CCC-D296D9572EDA}" destId="{2F0CDE4A-AD0D-488C-93F8-26140AD83061}" srcOrd="0" destOrd="0" presId="urn:microsoft.com/office/officeart/2005/8/layout/vList5"/>
    <dgm:cxn modelId="{98A31A70-D776-4BF9-B3F0-D665C8309A69}" type="presOf" srcId="{C28C4FA5-4BE9-4C05-A9C3-3F4A2DFF9F54}" destId="{683094BE-3490-4B0D-8690-7A5EAA54B078}" srcOrd="0" destOrd="0" presId="urn:microsoft.com/office/officeart/2005/8/layout/vList5"/>
    <dgm:cxn modelId="{004840C5-363B-4739-B7CA-BCAAA1432A86}" srcId="{A7406EEA-8FFC-420B-A91A-4B92F251160E}" destId="{9C7B7159-6416-4017-AD4C-90122860EFA4}" srcOrd="0" destOrd="0" parTransId="{314F6A2E-F855-4E28-B639-9D026164406C}" sibTransId="{0B82CF92-0C09-41DB-A06B-C6861C566D72}"/>
    <dgm:cxn modelId="{8AA2CF77-B424-49F8-833B-A6C5B40300A5}" srcId="{C222B6F7-EC4E-4AFA-B663-BA83AEC1B1AB}" destId="{6797114A-85BC-4804-BAC0-2D98453E2435}" srcOrd="1" destOrd="0" parTransId="{742D9DFB-DDE3-45CF-BCC1-5A331D37E19A}" sibTransId="{24BBE2B1-81E1-4C36-9BCC-3591961AFFC7}"/>
    <dgm:cxn modelId="{3E2AD789-9D0A-4CFF-A593-5F4F6D64B5D8}" type="presOf" srcId="{0AD1C393-1AA7-47B6-BC83-4478C8F2CA0E}" destId="{DE48F2B9-A312-49E5-9689-ADDED9FEBE42}" srcOrd="0" destOrd="1" presId="urn:microsoft.com/office/officeart/2005/8/layout/vList5"/>
    <dgm:cxn modelId="{E4DA368B-1986-4CD3-925B-9198D974B886}" type="presOf" srcId="{A76AF2AE-B301-4DE8-8754-153272672294}" destId="{5D56632D-76FA-4812-8593-6C51396E1624}" srcOrd="0" destOrd="0" presId="urn:microsoft.com/office/officeart/2005/8/layout/vList5"/>
    <dgm:cxn modelId="{8A6CD4B2-666A-4217-9CDB-38F0B95EAEC8}" type="presOf" srcId="{A7406EEA-8FFC-420B-A91A-4B92F251160E}" destId="{4A536404-5038-476B-85E9-1DE61CECD5E3}" srcOrd="0" destOrd="0" presId="urn:microsoft.com/office/officeart/2005/8/layout/vList5"/>
    <dgm:cxn modelId="{A96A3117-9155-497B-BFF0-4E9C2E733DE5}" srcId="{C222B6F7-EC4E-4AFA-B663-BA83AEC1B1AB}" destId="{A76AF2AE-B301-4DE8-8754-153272672294}" srcOrd="0" destOrd="0" parTransId="{9E8A1354-AEAC-4853-A1EC-11EAAFCD22DC}" sibTransId="{FE8AAE1D-567B-450E-A220-0555B9DEFD69}"/>
    <dgm:cxn modelId="{B4109E83-FF04-427E-8E94-6750A466E72D}" srcId="{C28C4FA5-4BE9-4C05-A9C3-3F4A2DFF9F54}" destId="{4D7F2B02-172B-4CC3-9FBB-B01CA96E898E}" srcOrd="1" destOrd="0" parTransId="{86C275DD-3611-45DA-8274-34465AD8C546}" sibTransId="{9C5FB24B-F899-451C-BAE1-80CFEA518B80}"/>
    <dgm:cxn modelId="{671E6D09-40AE-45A8-8CF5-8050E19F3466}" type="presOf" srcId="{C222B6F7-EC4E-4AFA-B663-BA83AEC1B1AB}" destId="{8B15384E-349A-40EC-BBC1-17E49EA593F9}" srcOrd="0" destOrd="0" presId="urn:microsoft.com/office/officeart/2005/8/layout/vList5"/>
    <dgm:cxn modelId="{181A5901-8DFB-4543-81A8-EFC624BD4414}" srcId="{A7C0F59A-D914-46F7-8D4C-2CE63595EEF0}" destId="{0AD1C393-1AA7-47B6-BC83-4478C8F2CA0E}" srcOrd="1" destOrd="0" parTransId="{9D84CB96-A52F-482C-8343-0D39F6DEC56B}" sibTransId="{12BD5B32-8135-4E71-B54B-3BD94F868636}"/>
    <dgm:cxn modelId="{C453194D-91CD-4A79-B02C-5F6ABB622A16}" srcId="{A7C0F59A-D914-46F7-8D4C-2CE63595EEF0}" destId="{FF17CA1C-7223-41DC-802A-A8E38DC0116E}" srcOrd="0" destOrd="0" parTransId="{D402F1BF-5AFD-41CE-B2DD-689130827EC8}" sibTransId="{677C8071-1D9D-425B-983D-B750B30ED8B2}"/>
    <dgm:cxn modelId="{6E006DE9-2D7B-4F69-8636-FA75C78279A4}" srcId="{C28C4FA5-4BE9-4C05-A9C3-3F4A2DFF9F54}" destId="{A7406EEA-8FFC-420B-A91A-4B92F251160E}" srcOrd="0" destOrd="0" parTransId="{0BB13A08-F594-4D5C-82EF-5EDC878AF7D6}" sibTransId="{449CB8BE-87C8-462B-81F9-893A95D36CB0}"/>
    <dgm:cxn modelId="{BEFF35D7-46A8-4DFF-A060-CE03389AE7D4}" type="presOf" srcId="{FF17CA1C-7223-41DC-802A-A8E38DC0116E}" destId="{DE48F2B9-A312-49E5-9689-ADDED9FEBE42}" srcOrd="0" destOrd="0" presId="urn:microsoft.com/office/officeart/2005/8/layout/vList5"/>
    <dgm:cxn modelId="{FD9013EB-6207-4159-9E3B-69620EBBC2FC}" srcId="{C28C4FA5-4BE9-4C05-A9C3-3F4A2DFF9F54}" destId="{C222B6F7-EC4E-4AFA-B663-BA83AEC1B1AB}" srcOrd="2" destOrd="0" parTransId="{8ADF7C9E-0645-48B9-929A-A20793C7381C}" sibTransId="{7974AEB2-8544-431F-BFD9-0AE08F837156}"/>
    <dgm:cxn modelId="{922CCE44-3E2D-442A-9B4A-150B8918F877}" type="presOf" srcId="{9C7B7159-6416-4017-AD4C-90122860EFA4}" destId="{961B9305-2538-44E5-9C2F-4EDA5B0949C3}" srcOrd="0" destOrd="0" presId="urn:microsoft.com/office/officeart/2005/8/layout/vList5"/>
    <dgm:cxn modelId="{90529584-9EEB-41E8-A9CD-850891DE0BAA}" type="presOf" srcId="{A7C0F59A-D914-46F7-8D4C-2CE63595EEF0}" destId="{A5B0B7E1-3142-473F-B54E-B86DB841FFCE}" srcOrd="0" destOrd="0" presId="urn:microsoft.com/office/officeart/2005/8/layout/vList5"/>
    <dgm:cxn modelId="{97E184EA-C6CD-4C64-99BD-17104D70E125}" type="presParOf" srcId="{683094BE-3490-4B0D-8690-7A5EAA54B078}" destId="{988F8BC6-754C-4B85-990A-0253C5E250FE}" srcOrd="0" destOrd="0" presId="urn:microsoft.com/office/officeart/2005/8/layout/vList5"/>
    <dgm:cxn modelId="{9005EE17-0126-4F20-9D2A-6F45FF24A5CE}" type="presParOf" srcId="{988F8BC6-754C-4B85-990A-0253C5E250FE}" destId="{4A536404-5038-476B-85E9-1DE61CECD5E3}" srcOrd="0" destOrd="0" presId="urn:microsoft.com/office/officeart/2005/8/layout/vList5"/>
    <dgm:cxn modelId="{2B188AD9-D783-4FCC-96FE-6A96651ED9F8}" type="presParOf" srcId="{988F8BC6-754C-4B85-990A-0253C5E250FE}" destId="{961B9305-2538-44E5-9C2F-4EDA5B0949C3}" srcOrd="1" destOrd="0" presId="urn:microsoft.com/office/officeart/2005/8/layout/vList5"/>
    <dgm:cxn modelId="{EA7FF686-8BB2-41D0-9937-E13E375513CF}" type="presParOf" srcId="{683094BE-3490-4B0D-8690-7A5EAA54B078}" destId="{EE6D0BAB-95C0-4A42-A9FA-76F3CC446A8E}" srcOrd="1" destOrd="0" presId="urn:microsoft.com/office/officeart/2005/8/layout/vList5"/>
    <dgm:cxn modelId="{CEFE1C6B-A9D0-4D9F-BFFD-8D252CD2FCA8}" type="presParOf" srcId="{683094BE-3490-4B0D-8690-7A5EAA54B078}" destId="{5786C1AF-83E3-47A8-B700-D29ED1EEE173}" srcOrd="2" destOrd="0" presId="urn:microsoft.com/office/officeart/2005/8/layout/vList5"/>
    <dgm:cxn modelId="{A830569E-8B40-40CF-A618-8776E91494C9}" type="presParOf" srcId="{5786C1AF-83E3-47A8-B700-D29ED1EEE173}" destId="{A891F735-8059-439B-9E57-590DF1F0353B}" srcOrd="0" destOrd="0" presId="urn:microsoft.com/office/officeart/2005/8/layout/vList5"/>
    <dgm:cxn modelId="{CBA70218-4BEB-4E8F-A1A8-30EC8E2334C2}" type="presParOf" srcId="{5786C1AF-83E3-47A8-B700-D29ED1EEE173}" destId="{2F0CDE4A-AD0D-488C-93F8-26140AD83061}" srcOrd="1" destOrd="0" presId="urn:microsoft.com/office/officeart/2005/8/layout/vList5"/>
    <dgm:cxn modelId="{20AA2F70-61FA-496C-85FA-49EFCC8CCEC1}" type="presParOf" srcId="{683094BE-3490-4B0D-8690-7A5EAA54B078}" destId="{7E7DDB9D-5164-405F-8216-72A954EBF4B3}" srcOrd="3" destOrd="0" presId="urn:microsoft.com/office/officeart/2005/8/layout/vList5"/>
    <dgm:cxn modelId="{79D25D52-2674-48B9-928D-C3C1F33853F6}" type="presParOf" srcId="{683094BE-3490-4B0D-8690-7A5EAA54B078}" destId="{F6909BCE-943A-4D42-A9CC-20A3A9D03964}" srcOrd="4" destOrd="0" presId="urn:microsoft.com/office/officeart/2005/8/layout/vList5"/>
    <dgm:cxn modelId="{55866FE1-A89A-485D-9201-8F9B4D70F8BC}" type="presParOf" srcId="{F6909BCE-943A-4D42-A9CC-20A3A9D03964}" destId="{8B15384E-349A-40EC-BBC1-17E49EA593F9}" srcOrd="0" destOrd="0" presId="urn:microsoft.com/office/officeart/2005/8/layout/vList5"/>
    <dgm:cxn modelId="{67E1B75D-A21F-4C45-BF5B-0E3C43D6F9E9}" type="presParOf" srcId="{F6909BCE-943A-4D42-A9CC-20A3A9D03964}" destId="{5D56632D-76FA-4812-8593-6C51396E1624}" srcOrd="1" destOrd="0" presId="urn:microsoft.com/office/officeart/2005/8/layout/vList5"/>
    <dgm:cxn modelId="{1587BC88-A4F6-4C35-8786-F5B00D142169}" type="presParOf" srcId="{683094BE-3490-4B0D-8690-7A5EAA54B078}" destId="{91CA6AE6-E8F4-4AD9-8E2F-754A1BC53C6D}" srcOrd="5" destOrd="0" presId="urn:microsoft.com/office/officeart/2005/8/layout/vList5"/>
    <dgm:cxn modelId="{337FBACB-2084-4E40-879C-E82A4D98054E}" type="presParOf" srcId="{683094BE-3490-4B0D-8690-7A5EAA54B078}" destId="{C1326FB8-2EE1-4647-8118-683A561216D1}" srcOrd="6" destOrd="0" presId="urn:microsoft.com/office/officeart/2005/8/layout/vList5"/>
    <dgm:cxn modelId="{7FED06BB-FA8A-469C-A6F8-4EF2DFAF3C32}" type="presParOf" srcId="{C1326FB8-2EE1-4647-8118-683A561216D1}" destId="{A5B0B7E1-3142-473F-B54E-B86DB841FFCE}" srcOrd="0" destOrd="0" presId="urn:microsoft.com/office/officeart/2005/8/layout/vList5"/>
    <dgm:cxn modelId="{66F752D5-308D-48E8-BE02-DE3D589E4CEB}" type="presParOf" srcId="{C1326FB8-2EE1-4647-8118-683A561216D1}" destId="{DE48F2B9-A312-49E5-9689-ADDED9FEBE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721C2-DED4-43F7-9C1C-D391D7BCF7DA}"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de-DE"/>
        </a:p>
      </dgm:t>
    </dgm:pt>
    <dgm:pt modelId="{010EE426-2424-4732-BA1A-20D7C0C5831E}">
      <dgm:prSet custT="1"/>
      <dgm:spPr>
        <a:solidFill>
          <a:srgbClr val="FFC000"/>
        </a:solidFill>
        <a:ln>
          <a:no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noProof="0" dirty="0"/>
            <a:t>Perceptional Network: </a:t>
          </a:r>
          <a:r>
            <a:rPr lang="en-US" b="0" noProof="0" dirty="0"/>
            <a:t>Description and Explanation</a:t>
          </a:r>
        </a:p>
      </dgm:t>
    </dgm:pt>
    <dgm:pt modelId="{013A67EF-91BF-4347-9947-E63F4275A751}" type="parTrans" cxnId="{52CF1A89-1DD3-4474-BB05-312FDEFF9E3E}">
      <dgm:prSet/>
      <dgm:spPr/>
      <dgm:t>
        <a:bodyPr/>
        <a:lstStyle/>
        <a:p>
          <a:endParaRPr lang="en-US" noProof="0" dirty="0"/>
        </a:p>
      </dgm:t>
    </dgm:pt>
    <dgm:pt modelId="{3C9EE278-AF24-4869-BE2F-DBA2D48D04C3}" type="sibTrans" cxnId="{52CF1A89-1DD3-4474-BB05-312FDEFF9E3E}">
      <dgm:prSet/>
      <dgm:spPr/>
      <dgm:t>
        <a:bodyPr/>
        <a:lstStyle/>
        <a:p>
          <a:endParaRPr lang="en-US" noProof="0" dirty="0"/>
        </a:p>
      </dgm:t>
    </dgm:pt>
    <dgm:pt modelId="{6189667F-AFC6-4810-A688-D2A27CBC4745}">
      <dgm:prSet custT="1"/>
      <dgm:spPr/>
      <dgm:t>
        <a:bodyPr/>
        <a:lstStyle/>
        <a:p>
          <a:pPr rtl="0">
            <a:lnSpc>
              <a:spcPct val="120000"/>
            </a:lnSpc>
            <a:spcAft>
              <a:spcPts val="300"/>
            </a:spcAft>
          </a:pPr>
          <a:r>
            <a:rPr lang="en-US" sz="1600" noProof="0" dirty="0"/>
            <a:t>Several forms of presentation:</a:t>
          </a:r>
        </a:p>
      </dgm:t>
    </dgm:pt>
    <dgm:pt modelId="{04C803B3-AF21-4FEE-87A6-3DCC848D365B}" type="parTrans" cxnId="{175CE0A6-C3F1-4064-B584-91C4CB38B0B3}">
      <dgm:prSet/>
      <dgm:spPr/>
      <dgm:t>
        <a:bodyPr/>
        <a:lstStyle/>
        <a:p>
          <a:endParaRPr lang="en-US" noProof="0" dirty="0"/>
        </a:p>
      </dgm:t>
    </dgm:pt>
    <dgm:pt modelId="{DA1D831D-BF9B-430A-B7F9-533D03D34FE7}" type="sibTrans" cxnId="{175CE0A6-C3F1-4064-B584-91C4CB38B0B3}">
      <dgm:prSet/>
      <dgm:spPr/>
      <dgm:t>
        <a:bodyPr/>
        <a:lstStyle/>
        <a:p>
          <a:endParaRPr lang="en-US" noProof="0" dirty="0"/>
        </a:p>
      </dgm:t>
    </dgm:pt>
    <dgm:pt modelId="{3FACB52D-2A51-46B0-93B8-AB554DD45014}">
      <dgm:prSet custT="1"/>
      <dgm:spPr>
        <a:solidFill>
          <a:srgbClr val="92D050"/>
        </a:solidFill>
        <a:ln>
          <a:no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noProof="0" dirty="0"/>
            <a:t>Strategic Network: Action and Expression</a:t>
          </a:r>
        </a:p>
      </dgm:t>
    </dgm:pt>
    <dgm:pt modelId="{C012D1C3-1DB9-47F6-9D84-0E3849FEEBD3}" type="parTrans" cxnId="{29C90237-375E-4D39-9AA7-6B7EAD51D011}">
      <dgm:prSet/>
      <dgm:spPr/>
      <dgm:t>
        <a:bodyPr/>
        <a:lstStyle/>
        <a:p>
          <a:endParaRPr lang="en-US" noProof="0" dirty="0"/>
        </a:p>
      </dgm:t>
    </dgm:pt>
    <dgm:pt modelId="{74AB26B0-C831-4A3C-BBCF-C8C37033D168}" type="sibTrans" cxnId="{29C90237-375E-4D39-9AA7-6B7EAD51D011}">
      <dgm:prSet/>
      <dgm:spPr/>
      <dgm:t>
        <a:bodyPr/>
        <a:lstStyle/>
        <a:p>
          <a:endParaRPr lang="en-US" noProof="0" dirty="0"/>
        </a:p>
      </dgm:t>
    </dgm:pt>
    <dgm:pt modelId="{37F3E3BA-8577-4285-A95B-C56ED79E8743}">
      <dgm:prSet/>
      <dgm:spPr/>
      <dgm:t>
        <a:bodyPr/>
        <a:lstStyle/>
        <a:p>
          <a:pPr rtl="0">
            <a:lnSpc>
              <a:spcPct val="120000"/>
            </a:lnSpc>
            <a:spcAft>
              <a:spcPts val="300"/>
            </a:spcAft>
          </a:pPr>
          <a:r>
            <a:rPr lang="en-US" noProof="0" dirty="0"/>
            <a:t>Diverse possibilities of action, </a:t>
          </a:r>
        </a:p>
      </dgm:t>
    </dgm:pt>
    <dgm:pt modelId="{486AE244-5ED4-4137-9D95-53C04790AA2B}" type="parTrans" cxnId="{5785CF21-CAA9-4462-8CF2-965F5E8B18F3}">
      <dgm:prSet/>
      <dgm:spPr/>
      <dgm:t>
        <a:bodyPr/>
        <a:lstStyle/>
        <a:p>
          <a:endParaRPr lang="en-US" noProof="0" dirty="0"/>
        </a:p>
      </dgm:t>
    </dgm:pt>
    <dgm:pt modelId="{B86E734B-1058-4DCB-84ED-4367B2857172}" type="sibTrans" cxnId="{5785CF21-CAA9-4462-8CF2-965F5E8B18F3}">
      <dgm:prSet/>
      <dgm:spPr/>
      <dgm:t>
        <a:bodyPr/>
        <a:lstStyle/>
        <a:p>
          <a:endParaRPr lang="en-US" noProof="0" dirty="0"/>
        </a:p>
      </dgm:t>
    </dgm:pt>
    <dgm:pt modelId="{79A5EF40-5BA6-4079-B0D5-51C39F735616}">
      <dgm:prSet custT="1"/>
      <dgm:spPr>
        <a:solidFill>
          <a:srgbClr val="00B0F0"/>
        </a:solidFill>
        <a:ln>
          <a:noFill/>
        </a:ln>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800" b="0" noProof="0" dirty="0"/>
            <a:t>Affective Network: Commitment and Participation</a:t>
          </a:r>
          <a:endParaRPr lang="en-US" sz="2300" noProof="0" dirty="0"/>
        </a:p>
      </dgm:t>
    </dgm:pt>
    <dgm:pt modelId="{BC468C92-B1DC-457D-806E-6DDA243D5D24}" type="parTrans" cxnId="{A0B60974-E530-44A9-90BD-E9513DBBB709}">
      <dgm:prSet/>
      <dgm:spPr/>
      <dgm:t>
        <a:bodyPr/>
        <a:lstStyle/>
        <a:p>
          <a:endParaRPr lang="en-US" noProof="0" dirty="0"/>
        </a:p>
      </dgm:t>
    </dgm:pt>
    <dgm:pt modelId="{FE08001C-47FB-415C-B4A7-D91B2F4A1F92}" type="sibTrans" cxnId="{A0B60974-E530-44A9-90BD-E9513DBBB709}">
      <dgm:prSet/>
      <dgm:spPr/>
      <dgm:t>
        <a:bodyPr/>
        <a:lstStyle/>
        <a:p>
          <a:endParaRPr lang="en-US" noProof="0" dirty="0"/>
        </a:p>
      </dgm:t>
    </dgm:pt>
    <dgm:pt modelId="{9825F056-117C-4C59-8283-32524FE2DF71}">
      <dgm:prSet/>
      <dgm:spPr/>
      <dgm:t>
        <a:bodyPr/>
        <a:lstStyle/>
        <a:p>
          <a:pPr rtl="0">
            <a:lnSpc>
              <a:spcPct val="120000"/>
            </a:lnSpc>
            <a:spcAft>
              <a:spcPts val="300"/>
            </a:spcAft>
          </a:pPr>
          <a:r>
            <a:rPr lang="en-US" noProof="0" dirty="0"/>
            <a:t>Promote motivation</a:t>
          </a:r>
        </a:p>
      </dgm:t>
    </dgm:pt>
    <dgm:pt modelId="{3A0778FC-0743-4FE8-9328-EF46C7AEB290}" type="parTrans" cxnId="{98A953A8-653B-4133-82BE-B31DB60C8BCE}">
      <dgm:prSet/>
      <dgm:spPr/>
      <dgm:t>
        <a:bodyPr/>
        <a:lstStyle/>
        <a:p>
          <a:endParaRPr lang="en-US" noProof="0" dirty="0"/>
        </a:p>
      </dgm:t>
    </dgm:pt>
    <dgm:pt modelId="{0DA76132-FF0F-408F-99BB-942B02D44567}" type="sibTrans" cxnId="{98A953A8-653B-4133-82BE-B31DB60C8BCE}">
      <dgm:prSet/>
      <dgm:spPr/>
      <dgm:t>
        <a:bodyPr/>
        <a:lstStyle/>
        <a:p>
          <a:endParaRPr lang="en-US" noProof="0" dirty="0"/>
        </a:p>
      </dgm:t>
    </dgm:pt>
    <dgm:pt modelId="{6045126E-8067-4F95-8CDD-212D8F884256}">
      <dgm:prSet custT="1"/>
      <dgm:spPr/>
      <dgm:t>
        <a:bodyPr/>
        <a:lstStyle/>
        <a:p>
          <a:pPr rtl="0">
            <a:lnSpc>
              <a:spcPct val="120000"/>
            </a:lnSpc>
            <a:spcAft>
              <a:spcPts val="300"/>
            </a:spcAft>
          </a:pPr>
          <a:r>
            <a:rPr lang="en-US" sz="1600" noProof="0" dirty="0"/>
            <a:t>variating redundancy in an explanation, </a:t>
          </a:r>
        </a:p>
      </dgm:t>
    </dgm:pt>
    <dgm:pt modelId="{4E87388A-F030-44D6-94FE-B5AC55DEB615}" type="parTrans" cxnId="{F607A4D8-A6AF-4B36-9CCE-813A267D51DC}">
      <dgm:prSet/>
      <dgm:spPr/>
      <dgm:t>
        <a:bodyPr/>
        <a:lstStyle/>
        <a:p>
          <a:endParaRPr lang="en-US" noProof="0" dirty="0"/>
        </a:p>
      </dgm:t>
    </dgm:pt>
    <dgm:pt modelId="{E46435FC-2F19-407F-8229-33EFC08F4B78}" type="sibTrans" cxnId="{F607A4D8-A6AF-4B36-9CCE-813A267D51DC}">
      <dgm:prSet/>
      <dgm:spPr/>
      <dgm:t>
        <a:bodyPr/>
        <a:lstStyle/>
        <a:p>
          <a:endParaRPr lang="en-US" noProof="0" dirty="0"/>
        </a:p>
      </dgm:t>
    </dgm:pt>
    <dgm:pt modelId="{93FA5001-CCA1-42C7-94DD-A05911614BC2}">
      <dgm:prSet custT="1"/>
      <dgm:spPr/>
      <dgm:t>
        <a:bodyPr/>
        <a:lstStyle/>
        <a:p>
          <a:pPr rtl="0">
            <a:lnSpc>
              <a:spcPct val="120000"/>
            </a:lnSpc>
            <a:spcAft>
              <a:spcPts val="300"/>
            </a:spcAft>
          </a:pPr>
          <a:r>
            <a:rPr lang="en-US" sz="1600" noProof="0" dirty="0"/>
            <a:t>combine symbols and language.</a:t>
          </a:r>
        </a:p>
      </dgm:t>
    </dgm:pt>
    <dgm:pt modelId="{E55AFC68-2890-4D23-BEBE-4D06FA4A6194}" type="parTrans" cxnId="{1F07E440-9C23-46E6-AB13-A7333A43A34F}">
      <dgm:prSet/>
      <dgm:spPr/>
      <dgm:t>
        <a:bodyPr/>
        <a:lstStyle/>
        <a:p>
          <a:endParaRPr lang="en-US" noProof="0" dirty="0"/>
        </a:p>
      </dgm:t>
    </dgm:pt>
    <dgm:pt modelId="{14DA1F1F-3BF4-4ACD-8427-B736AC7A37C4}" type="sibTrans" cxnId="{1F07E440-9C23-46E6-AB13-A7333A43A34F}">
      <dgm:prSet/>
      <dgm:spPr/>
      <dgm:t>
        <a:bodyPr/>
        <a:lstStyle/>
        <a:p>
          <a:endParaRPr lang="en-US" noProof="0" dirty="0"/>
        </a:p>
      </dgm:t>
    </dgm:pt>
    <dgm:pt modelId="{80296C54-30D3-4ED6-AE5E-9A6CC433A668}">
      <dgm:prSet custT="1"/>
      <dgm:spPr/>
      <dgm:t>
        <a:bodyPr/>
        <a:lstStyle/>
        <a:p>
          <a:pPr rtl="0">
            <a:lnSpc>
              <a:spcPct val="120000"/>
            </a:lnSpc>
            <a:spcAft>
              <a:spcPts val="300"/>
            </a:spcAft>
          </a:pPr>
          <a:r>
            <a:rPr lang="en-US" sz="1600" noProof="0" dirty="0"/>
            <a:t>addressing different senses, </a:t>
          </a:r>
        </a:p>
      </dgm:t>
    </dgm:pt>
    <dgm:pt modelId="{63FFD818-D599-4846-B178-4E46F77E119F}" type="parTrans" cxnId="{0C881A76-CCEF-4F5B-A5FD-28FB0D50BE4F}">
      <dgm:prSet/>
      <dgm:spPr/>
      <dgm:t>
        <a:bodyPr/>
        <a:lstStyle/>
        <a:p>
          <a:endParaRPr lang="en-US" noProof="0" dirty="0"/>
        </a:p>
      </dgm:t>
    </dgm:pt>
    <dgm:pt modelId="{ED3FD62A-C26C-4607-A74E-E0D52F0CAC79}" type="sibTrans" cxnId="{0C881A76-CCEF-4F5B-A5FD-28FB0D50BE4F}">
      <dgm:prSet/>
      <dgm:spPr/>
      <dgm:t>
        <a:bodyPr/>
        <a:lstStyle/>
        <a:p>
          <a:endParaRPr lang="en-US" noProof="0" dirty="0"/>
        </a:p>
      </dgm:t>
    </dgm:pt>
    <dgm:pt modelId="{91FC50E8-72C1-436D-A535-4A7DD10BDE53}">
      <dgm:prSet/>
      <dgm:spPr/>
      <dgm:t>
        <a:bodyPr/>
        <a:lstStyle/>
        <a:p>
          <a:pPr rtl="0">
            <a:lnSpc>
              <a:spcPct val="120000"/>
            </a:lnSpc>
            <a:spcAft>
              <a:spcPts val="300"/>
            </a:spcAft>
          </a:pPr>
          <a:r>
            <a:rPr lang="en-US" noProof="0" dirty="0"/>
            <a:t>active participation and experience</a:t>
          </a:r>
        </a:p>
      </dgm:t>
    </dgm:pt>
    <dgm:pt modelId="{8092DCA3-6D1E-451C-89D3-2430E87F4D74}" type="parTrans" cxnId="{29545C57-2824-47E0-8C9A-9DB64AA8FB03}">
      <dgm:prSet/>
      <dgm:spPr/>
      <dgm:t>
        <a:bodyPr/>
        <a:lstStyle/>
        <a:p>
          <a:endParaRPr lang="en-US" noProof="0" dirty="0"/>
        </a:p>
      </dgm:t>
    </dgm:pt>
    <dgm:pt modelId="{5B288DFA-8B1B-4340-8788-A3548DFC722D}" type="sibTrans" cxnId="{29545C57-2824-47E0-8C9A-9DB64AA8FB03}">
      <dgm:prSet/>
      <dgm:spPr/>
      <dgm:t>
        <a:bodyPr/>
        <a:lstStyle/>
        <a:p>
          <a:endParaRPr lang="en-US" noProof="0" dirty="0"/>
        </a:p>
      </dgm:t>
    </dgm:pt>
    <dgm:pt modelId="{049360CC-F1E5-4FC9-ABF2-C99A0CDF2931}">
      <dgm:prSet/>
      <dgm:spPr/>
      <dgm:t>
        <a:bodyPr/>
        <a:lstStyle/>
        <a:p>
          <a:pPr rtl="0">
            <a:lnSpc>
              <a:spcPct val="120000"/>
            </a:lnSpc>
            <a:spcAft>
              <a:spcPts val="300"/>
            </a:spcAft>
          </a:pPr>
          <a:r>
            <a:rPr lang="en-US" noProof="0" dirty="0"/>
            <a:t>Variation of forms of cooperation, preparation and presentation.</a:t>
          </a:r>
        </a:p>
      </dgm:t>
    </dgm:pt>
    <dgm:pt modelId="{391FCB20-0938-4180-8414-286B40169F61}" type="parTrans" cxnId="{090E22F3-1235-4BA7-98CB-64C90F354E34}">
      <dgm:prSet/>
      <dgm:spPr/>
      <dgm:t>
        <a:bodyPr/>
        <a:lstStyle/>
        <a:p>
          <a:endParaRPr lang="en-US" noProof="0" dirty="0"/>
        </a:p>
      </dgm:t>
    </dgm:pt>
    <dgm:pt modelId="{0F91F072-DAB8-461A-A5F8-4BBCE10E4FD5}" type="sibTrans" cxnId="{090E22F3-1235-4BA7-98CB-64C90F354E34}">
      <dgm:prSet/>
      <dgm:spPr/>
      <dgm:t>
        <a:bodyPr/>
        <a:lstStyle/>
        <a:p>
          <a:endParaRPr lang="en-US" noProof="0" dirty="0"/>
        </a:p>
      </dgm:t>
    </dgm:pt>
    <dgm:pt modelId="{BAE6B6EF-C322-4C1F-93F1-486FCCC87A81}">
      <dgm:prSet/>
      <dgm:spPr/>
      <dgm:t>
        <a:bodyPr/>
        <a:lstStyle/>
        <a:p>
          <a:pPr rtl="0">
            <a:lnSpc>
              <a:spcPct val="120000"/>
            </a:lnSpc>
            <a:spcAft>
              <a:spcPts val="300"/>
            </a:spcAft>
          </a:pPr>
          <a:r>
            <a:rPr lang="en-US" noProof="0" dirty="0"/>
            <a:t>participant- and biographical orientation</a:t>
          </a:r>
        </a:p>
      </dgm:t>
    </dgm:pt>
    <dgm:pt modelId="{3BBF3CD5-D07B-40A6-93FC-C5B4AA4BE1D8}" type="parTrans" cxnId="{6BAFAFC6-099B-42DB-BAA1-D13F7BC95A2E}">
      <dgm:prSet/>
      <dgm:spPr/>
      <dgm:t>
        <a:bodyPr/>
        <a:lstStyle/>
        <a:p>
          <a:endParaRPr lang="en-US" noProof="0" dirty="0"/>
        </a:p>
      </dgm:t>
    </dgm:pt>
    <dgm:pt modelId="{F0A7BC06-3FA3-4550-9EA0-C5DCF44DE846}" type="sibTrans" cxnId="{6BAFAFC6-099B-42DB-BAA1-D13F7BC95A2E}">
      <dgm:prSet/>
      <dgm:spPr/>
      <dgm:t>
        <a:bodyPr/>
        <a:lstStyle/>
        <a:p>
          <a:endParaRPr lang="en-US" noProof="0" dirty="0"/>
        </a:p>
      </dgm:t>
    </dgm:pt>
    <dgm:pt modelId="{36FE0D2F-35AD-449C-A08E-51ACD95A4394}">
      <dgm:prSet/>
      <dgm:spPr/>
      <dgm:t>
        <a:bodyPr/>
        <a:lstStyle/>
        <a:p>
          <a:pPr rtl="0">
            <a:lnSpc>
              <a:spcPct val="120000"/>
            </a:lnSpc>
            <a:spcAft>
              <a:spcPts val="300"/>
            </a:spcAft>
          </a:pPr>
          <a:r>
            <a:rPr lang="en-US" noProof="0" dirty="0"/>
            <a:t>consider rhythm and arc of suspense, breaks, </a:t>
          </a:r>
        </a:p>
      </dgm:t>
    </dgm:pt>
    <dgm:pt modelId="{64C9A643-1B23-4A33-8BF9-66F244FC60ED}" type="parTrans" cxnId="{597B84F5-EE3B-4B61-850E-D4AF8EF2FB86}">
      <dgm:prSet/>
      <dgm:spPr/>
      <dgm:t>
        <a:bodyPr/>
        <a:lstStyle/>
        <a:p>
          <a:endParaRPr lang="en-US" noProof="0" dirty="0"/>
        </a:p>
      </dgm:t>
    </dgm:pt>
    <dgm:pt modelId="{0DC4D5DC-4538-4FA3-81DE-DD6B15830556}" type="sibTrans" cxnId="{597B84F5-EE3B-4B61-850E-D4AF8EF2FB86}">
      <dgm:prSet/>
      <dgm:spPr/>
      <dgm:t>
        <a:bodyPr/>
        <a:lstStyle/>
        <a:p>
          <a:endParaRPr lang="en-US" noProof="0" dirty="0"/>
        </a:p>
      </dgm:t>
    </dgm:pt>
    <dgm:pt modelId="{6DB23E61-2593-4070-BDA0-8679DC4CB2E0}">
      <dgm:prSet/>
      <dgm:spPr/>
      <dgm:t>
        <a:bodyPr/>
        <a:lstStyle/>
        <a:p>
          <a:pPr rtl="0">
            <a:lnSpc>
              <a:spcPct val="120000"/>
            </a:lnSpc>
            <a:spcAft>
              <a:spcPts val="300"/>
            </a:spcAft>
          </a:pPr>
          <a:r>
            <a:rPr lang="en-US" noProof="0" dirty="0"/>
            <a:t>promote self-regulation</a:t>
          </a:r>
        </a:p>
      </dgm:t>
    </dgm:pt>
    <dgm:pt modelId="{E8624B86-A5B2-4A5D-8356-1C20F1B2B0F1}" type="parTrans" cxnId="{E08A16BB-EEE9-40A1-9432-785C337ACAE7}">
      <dgm:prSet/>
      <dgm:spPr/>
      <dgm:t>
        <a:bodyPr/>
        <a:lstStyle/>
        <a:p>
          <a:endParaRPr lang="en-US" noProof="0" dirty="0"/>
        </a:p>
      </dgm:t>
    </dgm:pt>
    <dgm:pt modelId="{0DF38B87-3311-4D1B-A371-C24FFEF537AC}" type="sibTrans" cxnId="{E08A16BB-EEE9-40A1-9432-785C337ACAE7}">
      <dgm:prSet/>
      <dgm:spPr/>
      <dgm:t>
        <a:bodyPr/>
        <a:lstStyle/>
        <a:p>
          <a:endParaRPr lang="en-US" noProof="0" dirty="0"/>
        </a:p>
      </dgm:t>
    </dgm:pt>
    <dgm:pt modelId="{50718E8F-B1C1-48F9-99B0-7A1D10C1479D}" type="pres">
      <dgm:prSet presAssocID="{69C721C2-DED4-43F7-9C1C-D391D7BCF7DA}" presName="linear" presStyleCnt="0">
        <dgm:presLayoutVars>
          <dgm:animLvl val="lvl"/>
          <dgm:resizeHandles val="exact"/>
        </dgm:presLayoutVars>
      </dgm:prSet>
      <dgm:spPr/>
      <dgm:t>
        <a:bodyPr/>
        <a:lstStyle/>
        <a:p>
          <a:endParaRPr lang="en-US"/>
        </a:p>
      </dgm:t>
    </dgm:pt>
    <dgm:pt modelId="{C9C449F9-8F61-4EBC-AFFE-1DC32F39CDD5}" type="pres">
      <dgm:prSet presAssocID="{010EE426-2424-4732-BA1A-20D7C0C5831E}" presName="parentText" presStyleLbl="node1" presStyleIdx="0" presStyleCnt="3" custLinFactNeighborX="-426" custLinFactNeighborY="-1001">
        <dgm:presLayoutVars>
          <dgm:chMax val="0"/>
          <dgm:bulletEnabled val="1"/>
        </dgm:presLayoutVars>
      </dgm:prSet>
      <dgm:spPr/>
      <dgm:t>
        <a:bodyPr/>
        <a:lstStyle/>
        <a:p>
          <a:endParaRPr lang="en-US"/>
        </a:p>
      </dgm:t>
    </dgm:pt>
    <dgm:pt modelId="{15D9E2D5-A2AA-4B2F-901B-421267E545D4}" type="pres">
      <dgm:prSet presAssocID="{010EE426-2424-4732-BA1A-20D7C0C5831E}" presName="childText" presStyleLbl="revTx" presStyleIdx="0" presStyleCnt="3">
        <dgm:presLayoutVars>
          <dgm:bulletEnabled val="1"/>
        </dgm:presLayoutVars>
      </dgm:prSet>
      <dgm:spPr/>
      <dgm:t>
        <a:bodyPr/>
        <a:lstStyle/>
        <a:p>
          <a:endParaRPr lang="en-US"/>
        </a:p>
      </dgm:t>
    </dgm:pt>
    <dgm:pt modelId="{A0EAFA42-9C35-4B58-8500-FF6AFCE8F3BD}" type="pres">
      <dgm:prSet presAssocID="{3FACB52D-2A51-46B0-93B8-AB554DD45014}" presName="parentText" presStyleLbl="node1" presStyleIdx="1" presStyleCnt="3" custLinFactNeighborX="3" custLinFactNeighborY="-1130">
        <dgm:presLayoutVars>
          <dgm:chMax val="0"/>
          <dgm:bulletEnabled val="1"/>
        </dgm:presLayoutVars>
      </dgm:prSet>
      <dgm:spPr/>
      <dgm:t>
        <a:bodyPr/>
        <a:lstStyle/>
        <a:p>
          <a:endParaRPr lang="en-US"/>
        </a:p>
      </dgm:t>
    </dgm:pt>
    <dgm:pt modelId="{CEFFFA68-F98D-4A55-A4D2-C67509AF46A5}" type="pres">
      <dgm:prSet presAssocID="{3FACB52D-2A51-46B0-93B8-AB554DD45014}" presName="childText" presStyleLbl="revTx" presStyleIdx="1" presStyleCnt="3">
        <dgm:presLayoutVars>
          <dgm:bulletEnabled val="1"/>
        </dgm:presLayoutVars>
      </dgm:prSet>
      <dgm:spPr/>
      <dgm:t>
        <a:bodyPr/>
        <a:lstStyle/>
        <a:p>
          <a:endParaRPr lang="en-US"/>
        </a:p>
      </dgm:t>
    </dgm:pt>
    <dgm:pt modelId="{22823E5D-AC64-463A-9388-9BCB1F62072F}" type="pres">
      <dgm:prSet presAssocID="{79A5EF40-5BA6-4079-B0D5-51C39F735616}" presName="parentText" presStyleLbl="node1" presStyleIdx="2" presStyleCnt="3">
        <dgm:presLayoutVars>
          <dgm:chMax val="0"/>
          <dgm:bulletEnabled val="1"/>
        </dgm:presLayoutVars>
      </dgm:prSet>
      <dgm:spPr/>
      <dgm:t>
        <a:bodyPr/>
        <a:lstStyle/>
        <a:p>
          <a:endParaRPr lang="en-US"/>
        </a:p>
      </dgm:t>
    </dgm:pt>
    <dgm:pt modelId="{4714BEF9-47AE-4B7D-A210-98FC8F82F9B6}" type="pres">
      <dgm:prSet presAssocID="{79A5EF40-5BA6-4079-B0D5-51C39F735616}" presName="childText" presStyleLbl="revTx" presStyleIdx="2" presStyleCnt="3">
        <dgm:presLayoutVars>
          <dgm:bulletEnabled val="1"/>
        </dgm:presLayoutVars>
      </dgm:prSet>
      <dgm:spPr/>
      <dgm:t>
        <a:bodyPr/>
        <a:lstStyle/>
        <a:p>
          <a:endParaRPr lang="en-US"/>
        </a:p>
      </dgm:t>
    </dgm:pt>
  </dgm:ptLst>
  <dgm:cxnLst>
    <dgm:cxn modelId="{02E75004-39BA-4DF7-8875-0A4758DFB525}" type="presOf" srcId="{049360CC-F1E5-4FC9-ABF2-C99A0CDF2931}" destId="{CEFFFA68-F98D-4A55-A4D2-C67509AF46A5}" srcOrd="0" destOrd="2" presId="urn:microsoft.com/office/officeart/2005/8/layout/vList2"/>
    <dgm:cxn modelId="{597B84F5-EE3B-4B61-850E-D4AF8EF2FB86}" srcId="{79A5EF40-5BA6-4079-B0D5-51C39F735616}" destId="{36FE0D2F-35AD-449C-A08E-51ACD95A4394}" srcOrd="2" destOrd="0" parTransId="{64C9A643-1B23-4A33-8BF9-66F244FC60ED}" sibTransId="{0DC4D5DC-4538-4FA3-81DE-DD6B15830556}"/>
    <dgm:cxn modelId="{A0B60974-E530-44A9-90BD-E9513DBBB709}" srcId="{69C721C2-DED4-43F7-9C1C-D391D7BCF7DA}" destId="{79A5EF40-5BA6-4079-B0D5-51C39F735616}" srcOrd="2" destOrd="0" parTransId="{BC468C92-B1DC-457D-806E-6DDA243D5D24}" sibTransId="{FE08001C-47FB-415C-B4A7-D91B2F4A1F92}"/>
    <dgm:cxn modelId="{5785CF21-CAA9-4462-8CF2-965F5E8B18F3}" srcId="{3FACB52D-2A51-46B0-93B8-AB554DD45014}" destId="{37F3E3BA-8577-4285-A95B-C56ED79E8743}" srcOrd="0" destOrd="0" parTransId="{486AE244-5ED4-4137-9D95-53C04790AA2B}" sibTransId="{B86E734B-1058-4DCB-84ED-4367B2857172}"/>
    <dgm:cxn modelId="{128523EC-A1EC-47E2-AE82-FDF9A07D20B1}" type="presOf" srcId="{93FA5001-CCA1-42C7-94DD-A05911614BC2}" destId="{15D9E2D5-A2AA-4B2F-901B-421267E545D4}" srcOrd="0" destOrd="3" presId="urn:microsoft.com/office/officeart/2005/8/layout/vList2"/>
    <dgm:cxn modelId="{66B82579-C085-4D97-87C4-68B8E8FEBE0B}" type="presOf" srcId="{BAE6B6EF-C322-4C1F-93F1-486FCCC87A81}" destId="{4714BEF9-47AE-4B7D-A210-98FC8F82F9B6}" srcOrd="0" destOrd="1" presId="urn:microsoft.com/office/officeart/2005/8/layout/vList2"/>
    <dgm:cxn modelId="{F607A4D8-A6AF-4B36-9CCE-813A267D51DC}" srcId="{6189667F-AFC6-4810-A688-D2A27CBC4745}" destId="{6045126E-8067-4F95-8CDD-212D8F884256}" srcOrd="1" destOrd="0" parTransId="{4E87388A-F030-44D6-94FE-B5AC55DEB615}" sibTransId="{E46435FC-2F19-407F-8229-33EFC08F4B78}"/>
    <dgm:cxn modelId="{55CC9850-691C-482A-B66E-9C4E9EE1178C}" type="presOf" srcId="{37F3E3BA-8577-4285-A95B-C56ED79E8743}" destId="{CEFFFA68-F98D-4A55-A4D2-C67509AF46A5}" srcOrd="0" destOrd="0" presId="urn:microsoft.com/office/officeart/2005/8/layout/vList2"/>
    <dgm:cxn modelId="{090F35A9-95A3-46A0-B50F-85EEF592510E}" type="presOf" srcId="{36FE0D2F-35AD-449C-A08E-51ACD95A4394}" destId="{4714BEF9-47AE-4B7D-A210-98FC8F82F9B6}" srcOrd="0" destOrd="2" presId="urn:microsoft.com/office/officeart/2005/8/layout/vList2"/>
    <dgm:cxn modelId="{175CE0A6-C3F1-4064-B584-91C4CB38B0B3}" srcId="{010EE426-2424-4732-BA1A-20D7C0C5831E}" destId="{6189667F-AFC6-4810-A688-D2A27CBC4745}" srcOrd="0" destOrd="0" parTransId="{04C803B3-AF21-4FEE-87A6-3DCC848D365B}" sibTransId="{DA1D831D-BF9B-430A-B7F9-533D03D34FE7}"/>
    <dgm:cxn modelId="{F27DAC72-173B-4376-A403-7418268E34AC}" type="presOf" srcId="{6DB23E61-2593-4070-BDA0-8679DC4CB2E0}" destId="{4714BEF9-47AE-4B7D-A210-98FC8F82F9B6}" srcOrd="0" destOrd="3" presId="urn:microsoft.com/office/officeart/2005/8/layout/vList2"/>
    <dgm:cxn modelId="{1D014D94-D827-463B-AC8E-AE27DA6CB861}" type="presOf" srcId="{010EE426-2424-4732-BA1A-20D7C0C5831E}" destId="{C9C449F9-8F61-4EBC-AFFE-1DC32F39CDD5}" srcOrd="0" destOrd="0" presId="urn:microsoft.com/office/officeart/2005/8/layout/vList2"/>
    <dgm:cxn modelId="{95303410-BB51-45AF-9B64-85691DD996F9}" type="presOf" srcId="{69C721C2-DED4-43F7-9C1C-D391D7BCF7DA}" destId="{50718E8F-B1C1-48F9-99B0-7A1D10C1479D}" srcOrd="0" destOrd="0" presId="urn:microsoft.com/office/officeart/2005/8/layout/vList2"/>
    <dgm:cxn modelId="{090E22F3-1235-4BA7-98CB-64C90F354E34}" srcId="{3FACB52D-2A51-46B0-93B8-AB554DD45014}" destId="{049360CC-F1E5-4FC9-ABF2-C99A0CDF2931}" srcOrd="2" destOrd="0" parTransId="{391FCB20-0938-4180-8414-286B40169F61}" sibTransId="{0F91F072-DAB8-461A-A5F8-4BBCE10E4FD5}"/>
    <dgm:cxn modelId="{4B13AFF9-29E2-4B9C-BE9D-D96D64A34E7D}" type="presOf" srcId="{6189667F-AFC6-4810-A688-D2A27CBC4745}" destId="{15D9E2D5-A2AA-4B2F-901B-421267E545D4}" srcOrd="0" destOrd="0" presId="urn:microsoft.com/office/officeart/2005/8/layout/vList2"/>
    <dgm:cxn modelId="{29545C57-2824-47E0-8C9A-9DB64AA8FB03}" srcId="{3FACB52D-2A51-46B0-93B8-AB554DD45014}" destId="{91FC50E8-72C1-436D-A535-4A7DD10BDE53}" srcOrd="1" destOrd="0" parTransId="{8092DCA3-6D1E-451C-89D3-2430E87F4D74}" sibTransId="{5B288DFA-8B1B-4340-8788-A3548DFC722D}"/>
    <dgm:cxn modelId="{34EAF20D-7B49-4A75-B615-AC45F740612F}" type="presOf" srcId="{3FACB52D-2A51-46B0-93B8-AB554DD45014}" destId="{A0EAFA42-9C35-4B58-8500-FF6AFCE8F3BD}" srcOrd="0" destOrd="0" presId="urn:microsoft.com/office/officeart/2005/8/layout/vList2"/>
    <dgm:cxn modelId="{EA8D48CE-2A2D-4B0B-ADD2-EA7D54EB6372}" type="presOf" srcId="{80296C54-30D3-4ED6-AE5E-9A6CC433A668}" destId="{15D9E2D5-A2AA-4B2F-901B-421267E545D4}" srcOrd="0" destOrd="1" presId="urn:microsoft.com/office/officeart/2005/8/layout/vList2"/>
    <dgm:cxn modelId="{692583BB-1483-4BD2-A3FA-2D9F2846847D}" type="presOf" srcId="{9825F056-117C-4C59-8283-32524FE2DF71}" destId="{4714BEF9-47AE-4B7D-A210-98FC8F82F9B6}" srcOrd="0" destOrd="0" presId="urn:microsoft.com/office/officeart/2005/8/layout/vList2"/>
    <dgm:cxn modelId="{0C881A76-CCEF-4F5B-A5FD-28FB0D50BE4F}" srcId="{6189667F-AFC6-4810-A688-D2A27CBC4745}" destId="{80296C54-30D3-4ED6-AE5E-9A6CC433A668}" srcOrd="0" destOrd="0" parTransId="{63FFD818-D599-4846-B178-4E46F77E119F}" sibTransId="{ED3FD62A-C26C-4607-A74E-E0D52F0CAC79}"/>
    <dgm:cxn modelId="{D7889C85-1060-4680-83D8-F5DA73480794}" type="presOf" srcId="{6045126E-8067-4F95-8CDD-212D8F884256}" destId="{15D9E2D5-A2AA-4B2F-901B-421267E545D4}" srcOrd="0" destOrd="2" presId="urn:microsoft.com/office/officeart/2005/8/layout/vList2"/>
    <dgm:cxn modelId="{98A953A8-653B-4133-82BE-B31DB60C8BCE}" srcId="{79A5EF40-5BA6-4079-B0D5-51C39F735616}" destId="{9825F056-117C-4C59-8283-32524FE2DF71}" srcOrd="0" destOrd="0" parTransId="{3A0778FC-0743-4FE8-9328-EF46C7AEB290}" sibTransId="{0DA76132-FF0F-408F-99BB-942B02D44567}"/>
    <dgm:cxn modelId="{1FE2E3A9-826D-43F6-98A2-E4D931CE1622}" type="presOf" srcId="{79A5EF40-5BA6-4079-B0D5-51C39F735616}" destId="{22823E5D-AC64-463A-9388-9BCB1F62072F}" srcOrd="0" destOrd="0" presId="urn:microsoft.com/office/officeart/2005/8/layout/vList2"/>
    <dgm:cxn modelId="{52CF1A89-1DD3-4474-BB05-312FDEFF9E3E}" srcId="{69C721C2-DED4-43F7-9C1C-D391D7BCF7DA}" destId="{010EE426-2424-4732-BA1A-20D7C0C5831E}" srcOrd="0" destOrd="0" parTransId="{013A67EF-91BF-4347-9947-E63F4275A751}" sibTransId="{3C9EE278-AF24-4869-BE2F-DBA2D48D04C3}"/>
    <dgm:cxn modelId="{E08A16BB-EEE9-40A1-9432-785C337ACAE7}" srcId="{79A5EF40-5BA6-4079-B0D5-51C39F735616}" destId="{6DB23E61-2593-4070-BDA0-8679DC4CB2E0}" srcOrd="3" destOrd="0" parTransId="{E8624B86-A5B2-4A5D-8356-1C20F1B2B0F1}" sibTransId="{0DF38B87-3311-4D1B-A371-C24FFEF537AC}"/>
    <dgm:cxn modelId="{6BAFAFC6-099B-42DB-BAA1-D13F7BC95A2E}" srcId="{79A5EF40-5BA6-4079-B0D5-51C39F735616}" destId="{BAE6B6EF-C322-4C1F-93F1-486FCCC87A81}" srcOrd="1" destOrd="0" parTransId="{3BBF3CD5-D07B-40A6-93FC-C5B4AA4BE1D8}" sibTransId="{F0A7BC06-3FA3-4550-9EA0-C5DCF44DE846}"/>
    <dgm:cxn modelId="{1F07E440-9C23-46E6-AB13-A7333A43A34F}" srcId="{6189667F-AFC6-4810-A688-D2A27CBC4745}" destId="{93FA5001-CCA1-42C7-94DD-A05911614BC2}" srcOrd="2" destOrd="0" parTransId="{E55AFC68-2890-4D23-BEBE-4D06FA4A6194}" sibTransId="{14DA1F1F-3BF4-4ACD-8427-B736AC7A37C4}"/>
    <dgm:cxn modelId="{1B63F1CF-8D9F-4727-A9EE-35A494373CCC}" type="presOf" srcId="{91FC50E8-72C1-436D-A535-4A7DD10BDE53}" destId="{CEFFFA68-F98D-4A55-A4D2-C67509AF46A5}" srcOrd="0" destOrd="1" presId="urn:microsoft.com/office/officeart/2005/8/layout/vList2"/>
    <dgm:cxn modelId="{29C90237-375E-4D39-9AA7-6B7EAD51D011}" srcId="{69C721C2-DED4-43F7-9C1C-D391D7BCF7DA}" destId="{3FACB52D-2A51-46B0-93B8-AB554DD45014}" srcOrd="1" destOrd="0" parTransId="{C012D1C3-1DB9-47F6-9D84-0E3849FEEBD3}" sibTransId="{74AB26B0-C831-4A3C-BBCF-C8C37033D168}"/>
    <dgm:cxn modelId="{074168B8-7384-40AA-B1C8-4BECD31ED8EE}" type="presParOf" srcId="{50718E8F-B1C1-48F9-99B0-7A1D10C1479D}" destId="{C9C449F9-8F61-4EBC-AFFE-1DC32F39CDD5}" srcOrd="0" destOrd="0" presId="urn:microsoft.com/office/officeart/2005/8/layout/vList2"/>
    <dgm:cxn modelId="{4AB0E30F-A530-4ABA-BE74-C430A39BB242}" type="presParOf" srcId="{50718E8F-B1C1-48F9-99B0-7A1D10C1479D}" destId="{15D9E2D5-A2AA-4B2F-901B-421267E545D4}" srcOrd="1" destOrd="0" presId="urn:microsoft.com/office/officeart/2005/8/layout/vList2"/>
    <dgm:cxn modelId="{A85F143D-479A-47F4-9DDB-A744CA37D5BC}" type="presParOf" srcId="{50718E8F-B1C1-48F9-99B0-7A1D10C1479D}" destId="{A0EAFA42-9C35-4B58-8500-FF6AFCE8F3BD}" srcOrd="2" destOrd="0" presId="urn:microsoft.com/office/officeart/2005/8/layout/vList2"/>
    <dgm:cxn modelId="{52062CF0-9539-4214-B985-72603C8327CE}" type="presParOf" srcId="{50718E8F-B1C1-48F9-99B0-7A1D10C1479D}" destId="{CEFFFA68-F98D-4A55-A4D2-C67509AF46A5}" srcOrd="3" destOrd="0" presId="urn:microsoft.com/office/officeart/2005/8/layout/vList2"/>
    <dgm:cxn modelId="{377D8466-1C66-40D1-9408-399DFFEED68D}" type="presParOf" srcId="{50718E8F-B1C1-48F9-99B0-7A1D10C1479D}" destId="{22823E5D-AC64-463A-9388-9BCB1F62072F}" srcOrd="4" destOrd="0" presId="urn:microsoft.com/office/officeart/2005/8/layout/vList2"/>
    <dgm:cxn modelId="{D6BC5D35-9E09-49A1-B9A4-5A7276317951}" type="presParOf" srcId="{50718E8F-B1C1-48F9-99B0-7A1D10C1479D}" destId="{4714BEF9-47AE-4B7D-A210-98FC8F82F9B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DF81-9089-417D-AC8B-CE704415C341}">
      <dsp:nvSpPr>
        <dsp:cNvPr id="0" name=""/>
        <dsp:cNvSpPr/>
      </dsp:nvSpPr>
      <dsp:spPr>
        <a:xfrm>
          <a:off x="2965873" y="1782665"/>
          <a:ext cx="176416" cy="884838"/>
        </a:xfrm>
        <a:custGeom>
          <a:avLst/>
          <a:gdLst/>
          <a:ahLst/>
          <a:cxnLst/>
          <a:rect l="0" t="0" r="0" b="0"/>
          <a:pathLst>
            <a:path>
              <a:moveTo>
                <a:pt x="0" y="0"/>
              </a:moveTo>
              <a:lnTo>
                <a:pt x="0" y="884838"/>
              </a:lnTo>
              <a:lnTo>
                <a:pt x="176416" y="8848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B9924-7E65-4A2A-BD2E-777CFE51B094}">
      <dsp:nvSpPr>
        <dsp:cNvPr id="0" name=""/>
        <dsp:cNvSpPr/>
      </dsp:nvSpPr>
      <dsp:spPr>
        <a:xfrm>
          <a:off x="2013226" y="947629"/>
          <a:ext cx="1423089" cy="246982"/>
        </a:xfrm>
        <a:custGeom>
          <a:avLst/>
          <a:gdLst/>
          <a:ahLst/>
          <a:cxnLst/>
          <a:rect l="0" t="0" r="0" b="0"/>
          <a:pathLst>
            <a:path>
              <a:moveTo>
                <a:pt x="0" y="0"/>
              </a:moveTo>
              <a:lnTo>
                <a:pt x="0" y="123491"/>
              </a:lnTo>
              <a:lnTo>
                <a:pt x="1423089" y="123491"/>
              </a:lnTo>
              <a:lnTo>
                <a:pt x="1423089" y="2469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242E4-1B8B-4F57-B56D-812079F0DFF2}">
      <dsp:nvSpPr>
        <dsp:cNvPr id="0" name=""/>
        <dsp:cNvSpPr/>
      </dsp:nvSpPr>
      <dsp:spPr>
        <a:xfrm>
          <a:off x="1542783" y="1782665"/>
          <a:ext cx="176416" cy="884838"/>
        </a:xfrm>
        <a:custGeom>
          <a:avLst/>
          <a:gdLst/>
          <a:ahLst/>
          <a:cxnLst/>
          <a:rect l="0" t="0" r="0" b="0"/>
          <a:pathLst>
            <a:path>
              <a:moveTo>
                <a:pt x="0" y="0"/>
              </a:moveTo>
              <a:lnTo>
                <a:pt x="0" y="884838"/>
              </a:lnTo>
              <a:lnTo>
                <a:pt x="176416" y="8848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76DD8-6EE7-4695-B55D-99DB5AC3B4D5}">
      <dsp:nvSpPr>
        <dsp:cNvPr id="0" name=""/>
        <dsp:cNvSpPr/>
      </dsp:nvSpPr>
      <dsp:spPr>
        <a:xfrm>
          <a:off x="1967506" y="947629"/>
          <a:ext cx="91440" cy="246982"/>
        </a:xfrm>
        <a:custGeom>
          <a:avLst/>
          <a:gdLst/>
          <a:ahLst/>
          <a:cxnLst/>
          <a:rect l="0" t="0" r="0" b="0"/>
          <a:pathLst>
            <a:path>
              <a:moveTo>
                <a:pt x="45720" y="0"/>
              </a:moveTo>
              <a:lnTo>
                <a:pt x="45720" y="2469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E57AE-4420-4453-8757-8CF0437348C8}">
      <dsp:nvSpPr>
        <dsp:cNvPr id="0" name=""/>
        <dsp:cNvSpPr/>
      </dsp:nvSpPr>
      <dsp:spPr>
        <a:xfrm>
          <a:off x="119693" y="1782665"/>
          <a:ext cx="176416" cy="884838"/>
        </a:xfrm>
        <a:custGeom>
          <a:avLst/>
          <a:gdLst/>
          <a:ahLst/>
          <a:cxnLst/>
          <a:rect l="0" t="0" r="0" b="0"/>
          <a:pathLst>
            <a:path>
              <a:moveTo>
                <a:pt x="0" y="0"/>
              </a:moveTo>
              <a:lnTo>
                <a:pt x="0" y="884838"/>
              </a:lnTo>
              <a:lnTo>
                <a:pt x="176416" y="88483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4064F-125A-4E9A-9351-94BCA34486E7}">
      <dsp:nvSpPr>
        <dsp:cNvPr id="0" name=""/>
        <dsp:cNvSpPr/>
      </dsp:nvSpPr>
      <dsp:spPr>
        <a:xfrm>
          <a:off x="590136" y="947629"/>
          <a:ext cx="1423089" cy="246982"/>
        </a:xfrm>
        <a:custGeom>
          <a:avLst/>
          <a:gdLst/>
          <a:ahLst/>
          <a:cxnLst/>
          <a:rect l="0" t="0" r="0" b="0"/>
          <a:pathLst>
            <a:path>
              <a:moveTo>
                <a:pt x="1423089" y="0"/>
              </a:moveTo>
              <a:lnTo>
                <a:pt x="1423089" y="123491"/>
              </a:lnTo>
              <a:lnTo>
                <a:pt x="0" y="123491"/>
              </a:lnTo>
              <a:lnTo>
                <a:pt x="0" y="24698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44887-0527-47D1-8423-8FE87A94FA95}">
      <dsp:nvSpPr>
        <dsp:cNvPr id="0" name=""/>
        <dsp:cNvSpPr/>
      </dsp:nvSpPr>
      <dsp:spPr>
        <a:xfrm>
          <a:off x="1425172" y="359575"/>
          <a:ext cx="1176107" cy="5880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Traditional view</a:t>
          </a:r>
        </a:p>
      </dsp:txBody>
      <dsp:txXfrm>
        <a:off x="1425172" y="359575"/>
        <a:ext cx="1176107" cy="588053"/>
      </dsp:txXfrm>
    </dsp:sp>
    <dsp:sp modelId="{E310007A-89F3-4FC0-98A8-49C667030733}">
      <dsp:nvSpPr>
        <dsp:cNvPr id="0" name=""/>
        <dsp:cNvSpPr/>
      </dsp:nvSpPr>
      <dsp:spPr>
        <a:xfrm>
          <a:off x="2083" y="1194612"/>
          <a:ext cx="1176107" cy="5880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Possible causes</a:t>
          </a:r>
        </a:p>
      </dsp:txBody>
      <dsp:txXfrm>
        <a:off x="2083" y="1194612"/>
        <a:ext cx="1176107" cy="588053"/>
      </dsp:txXfrm>
    </dsp:sp>
    <dsp:sp modelId="{4804CD6A-DADA-43C5-9243-74B275165335}">
      <dsp:nvSpPr>
        <dsp:cNvPr id="0" name=""/>
        <dsp:cNvSpPr/>
      </dsp:nvSpPr>
      <dsp:spPr>
        <a:xfrm>
          <a:off x="296110" y="2029648"/>
          <a:ext cx="1176107" cy="127571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physical, </a:t>
          </a:r>
        </a:p>
        <a:p>
          <a:pPr lvl="0" algn="ctr" defTabSz="622300">
            <a:lnSpc>
              <a:spcPct val="90000"/>
            </a:lnSpc>
            <a:spcBef>
              <a:spcPct val="0"/>
            </a:spcBef>
            <a:spcAft>
              <a:spcPct val="35000"/>
            </a:spcAft>
          </a:pPr>
          <a:r>
            <a:rPr lang="en-US" sz="1400" kern="1200" noProof="0" dirty="0"/>
            <a:t>psychic, </a:t>
          </a:r>
        </a:p>
        <a:p>
          <a:pPr lvl="0" algn="ctr" defTabSz="622300">
            <a:lnSpc>
              <a:spcPct val="90000"/>
            </a:lnSpc>
            <a:spcBef>
              <a:spcPct val="0"/>
            </a:spcBef>
            <a:spcAft>
              <a:spcPct val="35000"/>
            </a:spcAft>
          </a:pPr>
          <a:r>
            <a:rPr lang="en-US" sz="1400" kern="1200" noProof="0" dirty="0"/>
            <a:t>sensory impairment</a:t>
          </a:r>
        </a:p>
      </dsp:txBody>
      <dsp:txXfrm>
        <a:off x="296110" y="2029648"/>
        <a:ext cx="1176107" cy="1275711"/>
      </dsp:txXfrm>
    </dsp:sp>
    <dsp:sp modelId="{0D3425DD-72B3-4D5C-B998-19F620FC2FA8}">
      <dsp:nvSpPr>
        <dsp:cNvPr id="0" name=""/>
        <dsp:cNvSpPr/>
      </dsp:nvSpPr>
      <dsp:spPr>
        <a:xfrm>
          <a:off x="1425172" y="1194612"/>
          <a:ext cx="1176107" cy="5880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Individual</a:t>
          </a:r>
        </a:p>
      </dsp:txBody>
      <dsp:txXfrm>
        <a:off x="1425172" y="1194612"/>
        <a:ext cx="1176107" cy="588053"/>
      </dsp:txXfrm>
    </dsp:sp>
    <dsp:sp modelId="{BFA80126-0270-47B5-BF93-A65184BB0594}">
      <dsp:nvSpPr>
        <dsp:cNvPr id="0" name=""/>
        <dsp:cNvSpPr/>
      </dsp:nvSpPr>
      <dsp:spPr>
        <a:xfrm>
          <a:off x="1719199" y="2029648"/>
          <a:ext cx="1176107" cy="127571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is disabled</a:t>
          </a:r>
        </a:p>
        <a:p>
          <a:pPr lvl="0" algn="ctr" defTabSz="622300">
            <a:lnSpc>
              <a:spcPct val="90000"/>
            </a:lnSpc>
            <a:spcBef>
              <a:spcPct val="0"/>
            </a:spcBef>
            <a:spcAft>
              <a:spcPct val="35000"/>
            </a:spcAft>
          </a:pPr>
          <a:r>
            <a:rPr lang="en-US" sz="1400" kern="1200" noProof="0" dirty="0"/>
            <a:t>and </a:t>
          </a:r>
        </a:p>
        <a:p>
          <a:pPr lvl="0" algn="ctr" defTabSz="622300">
            <a:lnSpc>
              <a:spcPct val="90000"/>
            </a:lnSpc>
            <a:spcBef>
              <a:spcPct val="0"/>
            </a:spcBef>
            <a:spcAft>
              <a:spcPct val="35000"/>
            </a:spcAft>
          </a:pPr>
          <a:r>
            <a:rPr lang="en-US" sz="1400" kern="1200" noProof="0" dirty="0"/>
            <a:t>„is“ the problem</a:t>
          </a:r>
        </a:p>
      </dsp:txBody>
      <dsp:txXfrm>
        <a:off x="1719199" y="2029648"/>
        <a:ext cx="1176107" cy="1275711"/>
      </dsp:txXfrm>
    </dsp:sp>
    <dsp:sp modelId="{978B90BF-EBCA-4989-A070-E59E7A20DDA9}">
      <dsp:nvSpPr>
        <dsp:cNvPr id="0" name=""/>
        <dsp:cNvSpPr/>
      </dsp:nvSpPr>
      <dsp:spPr>
        <a:xfrm>
          <a:off x="2848262" y="1194612"/>
          <a:ext cx="1176107" cy="58805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focus on medicine</a:t>
          </a:r>
        </a:p>
      </dsp:txBody>
      <dsp:txXfrm>
        <a:off x="2848262" y="1194612"/>
        <a:ext cx="1176107" cy="588053"/>
      </dsp:txXfrm>
    </dsp:sp>
    <dsp:sp modelId="{248D63F0-3E2A-468B-A1D4-CD135862F348}">
      <dsp:nvSpPr>
        <dsp:cNvPr id="0" name=""/>
        <dsp:cNvSpPr/>
      </dsp:nvSpPr>
      <dsp:spPr>
        <a:xfrm>
          <a:off x="3142289" y="2029648"/>
          <a:ext cx="1176107" cy="127571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cure </a:t>
          </a:r>
        </a:p>
        <a:p>
          <a:pPr lvl="0" algn="ctr" defTabSz="622300">
            <a:lnSpc>
              <a:spcPct val="90000"/>
            </a:lnSpc>
            <a:spcBef>
              <a:spcPct val="0"/>
            </a:spcBef>
            <a:spcAft>
              <a:spcPct val="35000"/>
            </a:spcAft>
          </a:pPr>
          <a:r>
            <a:rPr lang="en-US" sz="1400" kern="1200" noProof="0" dirty="0"/>
            <a:t>and </a:t>
          </a:r>
        </a:p>
        <a:p>
          <a:pPr lvl="0" algn="ctr" defTabSz="622300">
            <a:lnSpc>
              <a:spcPct val="90000"/>
            </a:lnSpc>
            <a:spcBef>
              <a:spcPct val="0"/>
            </a:spcBef>
            <a:spcAft>
              <a:spcPct val="35000"/>
            </a:spcAft>
          </a:pPr>
          <a:r>
            <a:rPr lang="en-US" sz="1400" kern="1200" noProof="0" dirty="0"/>
            <a:t>rehabilitation</a:t>
          </a:r>
        </a:p>
      </dsp:txBody>
      <dsp:txXfrm>
        <a:off x="3142289" y="2029648"/>
        <a:ext cx="1176107" cy="127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DF81-9089-417D-AC8B-CE704415C341}">
      <dsp:nvSpPr>
        <dsp:cNvPr id="0" name=""/>
        <dsp:cNvSpPr/>
      </dsp:nvSpPr>
      <dsp:spPr>
        <a:xfrm>
          <a:off x="3097689" y="2108224"/>
          <a:ext cx="184256" cy="924164"/>
        </a:xfrm>
        <a:custGeom>
          <a:avLst/>
          <a:gdLst/>
          <a:ahLst/>
          <a:cxnLst/>
          <a:rect l="0" t="0" r="0" b="0"/>
          <a:pathLst>
            <a:path>
              <a:moveTo>
                <a:pt x="0" y="0"/>
              </a:moveTo>
              <a:lnTo>
                <a:pt x="0" y="924164"/>
              </a:lnTo>
              <a:lnTo>
                <a:pt x="184256" y="92416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B9924-7E65-4A2A-BD2E-777CFE51B094}">
      <dsp:nvSpPr>
        <dsp:cNvPr id="0" name=""/>
        <dsp:cNvSpPr/>
      </dsp:nvSpPr>
      <dsp:spPr>
        <a:xfrm>
          <a:off x="2102703" y="1236075"/>
          <a:ext cx="1486338" cy="257959"/>
        </a:xfrm>
        <a:custGeom>
          <a:avLst/>
          <a:gdLst/>
          <a:ahLst/>
          <a:cxnLst/>
          <a:rect l="0" t="0" r="0" b="0"/>
          <a:pathLst>
            <a:path>
              <a:moveTo>
                <a:pt x="0" y="0"/>
              </a:moveTo>
              <a:lnTo>
                <a:pt x="0" y="128979"/>
              </a:lnTo>
              <a:lnTo>
                <a:pt x="1486338" y="128979"/>
              </a:lnTo>
              <a:lnTo>
                <a:pt x="1486338" y="257959"/>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242E4-1B8B-4F57-B56D-812079F0DFF2}">
      <dsp:nvSpPr>
        <dsp:cNvPr id="0" name=""/>
        <dsp:cNvSpPr/>
      </dsp:nvSpPr>
      <dsp:spPr>
        <a:xfrm>
          <a:off x="1611351" y="2108224"/>
          <a:ext cx="184256" cy="924164"/>
        </a:xfrm>
        <a:custGeom>
          <a:avLst/>
          <a:gdLst/>
          <a:ahLst/>
          <a:cxnLst/>
          <a:rect l="0" t="0" r="0" b="0"/>
          <a:pathLst>
            <a:path>
              <a:moveTo>
                <a:pt x="0" y="0"/>
              </a:moveTo>
              <a:lnTo>
                <a:pt x="0" y="924164"/>
              </a:lnTo>
              <a:lnTo>
                <a:pt x="184256" y="92416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376DD8-6EE7-4695-B55D-99DB5AC3B4D5}">
      <dsp:nvSpPr>
        <dsp:cNvPr id="0" name=""/>
        <dsp:cNvSpPr/>
      </dsp:nvSpPr>
      <dsp:spPr>
        <a:xfrm>
          <a:off x="2056983" y="1236075"/>
          <a:ext cx="91440" cy="257959"/>
        </a:xfrm>
        <a:custGeom>
          <a:avLst/>
          <a:gdLst/>
          <a:ahLst/>
          <a:cxnLst/>
          <a:rect l="0" t="0" r="0" b="0"/>
          <a:pathLst>
            <a:path>
              <a:moveTo>
                <a:pt x="45720" y="0"/>
              </a:moveTo>
              <a:lnTo>
                <a:pt x="45720" y="257959"/>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4E57AE-4420-4453-8757-8CF0437348C8}">
      <dsp:nvSpPr>
        <dsp:cNvPr id="0" name=""/>
        <dsp:cNvSpPr/>
      </dsp:nvSpPr>
      <dsp:spPr>
        <a:xfrm>
          <a:off x="125013" y="2108224"/>
          <a:ext cx="184256" cy="924164"/>
        </a:xfrm>
        <a:custGeom>
          <a:avLst/>
          <a:gdLst/>
          <a:ahLst/>
          <a:cxnLst/>
          <a:rect l="0" t="0" r="0" b="0"/>
          <a:pathLst>
            <a:path>
              <a:moveTo>
                <a:pt x="0" y="0"/>
              </a:moveTo>
              <a:lnTo>
                <a:pt x="0" y="924164"/>
              </a:lnTo>
              <a:lnTo>
                <a:pt x="184256" y="924164"/>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4064F-125A-4E9A-9351-94BCA34486E7}">
      <dsp:nvSpPr>
        <dsp:cNvPr id="0" name=""/>
        <dsp:cNvSpPr/>
      </dsp:nvSpPr>
      <dsp:spPr>
        <a:xfrm>
          <a:off x="616365" y="1236075"/>
          <a:ext cx="1486338" cy="257959"/>
        </a:xfrm>
        <a:custGeom>
          <a:avLst/>
          <a:gdLst/>
          <a:ahLst/>
          <a:cxnLst/>
          <a:rect l="0" t="0" r="0" b="0"/>
          <a:pathLst>
            <a:path>
              <a:moveTo>
                <a:pt x="1486338" y="0"/>
              </a:moveTo>
              <a:lnTo>
                <a:pt x="1486338" y="128979"/>
              </a:lnTo>
              <a:lnTo>
                <a:pt x="0" y="128979"/>
              </a:lnTo>
              <a:lnTo>
                <a:pt x="0" y="257959"/>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44887-0527-47D1-8423-8FE87A94FA95}">
      <dsp:nvSpPr>
        <dsp:cNvPr id="0" name=""/>
        <dsp:cNvSpPr/>
      </dsp:nvSpPr>
      <dsp:spPr>
        <a:xfrm>
          <a:off x="1488513" y="621886"/>
          <a:ext cx="1228378" cy="61418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social barriers</a:t>
          </a:r>
        </a:p>
      </dsp:txBody>
      <dsp:txXfrm>
        <a:off x="1488513" y="621886"/>
        <a:ext cx="1228378" cy="614189"/>
      </dsp:txXfrm>
    </dsp:sp>
    <dsp:sp modelId="{E310007A-89F3-4FC0-98A8-49C667030733}">
      <dsp:nvSpPr>
        <dsp:cNvPr id="0" name=""/>
        <dsp:cNvSpPr/>
      </dsp:nvSpPr>
      <dsp:spPr>
        <a:xfrm>
          <a:off x="2175" y="1494035"/>
          <a:ext cx="1228378" cy="61418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  environment	</a:t>
          </a:r>
        </a:p>
      </dsp:txBody>
      <dsp:txXfrm>
        <a:off x="2175" y="1494035"/>
        <a:ext cx="1228378" cy="614189"/>
      </dsp:txXfrm>
    </dsp:sp>
    <dsp:sp modelId="{4804CD6A-DADA-43C5-9243-74B275165335}">
      <dsp:nvSpPr>
        <dsp:cNvPr id="0" name=""/>
        <dsp:cNvSpPr/>
      </dsp:nvSpPr>
      <dsp:spPr>
        <a:xfrm>
          <a:off x="309270" y="2366183"/>
          <a:ext cx="1228378" cy="133240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Inaccessible</a:t>
          </a:r>
        </a:p>
        <a:p>
          <a:pPr lvl="0" algn="ctr" defTabSz="622300">
            <a:lnSpc>
              <a:spcPct val="90000"/>
            </a:lnSpc>
            <a:spcBef>
              <a:spcPct val="0"/>
            </a:spcBef>
            <a:spcAft>
              <a:spcPct val="35000"/>
            </a:spcAft>
          </a:pPr>
          <a:r>
            <a:rPr lang="en-US" sz="1400" kern="1200" noProof="0" dirty="0"/>
            <a:t>buildings,  materials, language, communication</a:t>
          </a:r>
        </a:p>
      </dsp:txBody>
      <dsp:txXfrm>
        <a:off x="309270" y="2366183"/>
        <a:ext cx="1228378" cy="1332409"/>
      </dsp:txXfrm>
    </dsp:sp>
    <dsp:sp modelId="{0D3425DD-72B3-4D5C-B998-19F620FC2FA8}">
      <dsp:nvSpPr>
        <dsp:cNvPr id="0" name=""/>
        <dsp:cNvSpPr/>
      </dsp:nvSpPr>
      <dsp:spPr>
        <a:xfrm>
          <a:off x="1488513" y="1494035"/>
          <a:ext cx="1228378" cy="61418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attitudes</a:t>
          </a:r>
        </a:p>
      </dsp:txBody>
      <dsp:txXfrm>
        <a:off x="1488513" y="1494035"/>
        <a:ext cx="1228378" cy="614189"/>
      </dsp:txXfrm>
    </dsp:sp>
    <dsp:sp modelId="{BFA80126-0270-47B5-BF93-A65184BB0594}">
      <dsp:nvSpPr>
        <dsp:cNvPr id="0" name=""/>
        <dsp:cNvSpPr/>
      </dsp:nvSpPr>
      <dsp:spPr>
        <a:xfrm>
          <a:off x="1795608" y="2366183"/>
          <a:ext cx="1228378" cy="133240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prejudices, stereotypes,  discrimination</a:t>
          </a:r>
        </a:p>
      </dsp:txBody>
      <dsp:txXfrm>
        <a:off x="1795608" y="2366183"/>
        <a:ext cx="1228378" cy="1332409"/>
      </dsp:txXfrm>
    </dsp:sp>
    <dsp:sp modelId="{978B90BF-EBCA-4989-A070-E59E7A20DDA9}">
      <dsp:nvSpPr>
        <dsp:cNvPr id="0" name=""/>
        <dsp:cNvSpPr/>
      </dsp:nvSpPr>
      <dsp:spPr>
        <a:xfrm>
          <a:off x="2974851" y="1494035"/>
          <a:ext cx="1228378" cy="61418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organizations</a:t>
          </a:r>
        </a:p>
      </dsp:txBody>
      <dsp:txXfrm>
        <a:off x="2974851" y="1494035"/>
        <a:ext cx="1228378" cy="614189"/>
      </dsp:txXfrm>
    </dsp:sp>
    <dsp:sp modelId="{248D63F0-3E2A-468B-A1D4-CD135862F348}">
      <dsp:nvSpPr>
        <dsp:cNvPr id="0" name=""/>
        <dsp:cNvSpPr/>
      </dsp:nvSpPr>
      <dsp:spPr>
        <a:xfrm>
          <a:off x="3281946" y="2366183"/>
          <a:ext cx="1228378" cy="133240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noProof="0" dirty="0"/>
            <a:t>inflexible  procedures and methods</a:t>
          </a:r>
        </a:p>
      </dsp:txBody>
      <dsp:txXfrm>
        <a:off x="3281946" y="2366183"/>
        <a:ext cx="1228378" cy="1332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B9305-2538-44E5-9C2F-4EDA5B0949C3}">
      <dsp:nvSpPr>
        <dsp:cNvPr id="0" name=""/>
        <dsp:cNvSpPr/>
      </dsp:nvSpPr>
      <dsp:spPr>
        <a:xfrm rot="5400000">
          <a:off x="7071561" y="-3021840"/>
          <a:ext cx="779885" cy="7022592"/>
        </a:xfrm>
        <a:prstGeom prst="round2SameRect">
          <a:avLst/>
        </a:prstGeom>
        <a:noFill/>
        <a:ln w="25400" cap="flat" cmpd="sng" algn="ctr">
          <a:solidFill>
            <a:srgbClr val="92D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dirty="0"/>
            <a:t>For all levels of the educational system</a:t>
          </a:r>
        </a:p>
        <a:p>
          <a:pPr marL="114300" lvl="1" indent="-114300" algn="l" defTabSz="622300" rtl="0">
            <a:lnSpc>
              <a:spcPct val="90000"/>
            </a:lnSpc>
            <a:spcBef>
              <a:spcPct val="0"/>
            </a:spcBef>
            <a:spcAft>
              <a:spcPct val="15000"/>
            </a:spcAft>
            <a:buChar char="••"/>
          </a:pPr>
          <a:r>
            <a:rPr lang="en-US" sz="1400" kern="1200" noProof="0" dirty="0"/>
            <a:t>Every age</a:t>
          </a:r>
        </a:p>
        <a:p>
          <a:pPr marL="114300" lvl="1" indent="-114300" algn="l" defTabSz="622300" rtl="0">
            <a:lnSpc>
              <a:spcPct val="90000"/>
            </a:lnSpc>
            <a:spcBef>
              <a:spcPct val="0"/>
            </a:spcBef>
            <a:spcAft>
              <a:spcPct val="15000"/>
            </a:spcAft>
            <a:buChar char="••"/>
          </a:pPr>
          <a:r>
            <a:rPr lang="en-US" sz="1400" kern="1200" noProof="0" dirty="0"/>
            <a:t>All regions/areas</a:t>
          </a:r>
        </a:p>
      </dsp:txBody>
      <dsp:txXfrm rot="-5400000">
        <a:off x="3950208" y="137584"/>
        <a:ext cx="6984521" cy="703743"/>
      </dsp:txXfrm>
    </dsp:sp>
    <dsp:sp modelId="{4A536404-5038-476B-85E9-1DE61CECD5E3}">
      <dsp:nvSpPr>
        <dsp:cNvPr id="0" name=""/>
        <dsp:cNvSpPr/>
      </dsp:nvSpPr>
      <dsp:spPr>
        <a:xfrm>
          <a:off x="24017" y="0"/>
          <a:ext cx="3950208" cy="974857"/>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noProof="0" dirty="0"/>
            <a:t>Availability – </a:t>
          </a:r>
          <a:r>
            <a:rPr lang="en-US" sz="1800" b="1" kern="1200" noProof="0" dirty="0" err="1"/>
            <a:t>Verfügbarkeit</a:t>
          </a:r>
          <a:endParaRPr lang="en-US" sz="1800" kern="1200" noProof="0" dirty="0"/>
        </a:p>
      </dsp:txBody>
      <dsp:txXfrm>
        <a:off x="71606" y="47589"/>
        <a:ext cx="3855030" cy="879679"/>
      </dsp:txXfrm>
    </dsp:sp>
    <dsp:sp modelId="{2F0CDE4A-AD0D-488C-93F8-26140AD83061}">
      <dsp:nvSpPr>
        <dsp:cNvPr id="0" name=""/>
        <dsp:cNvSpPr/>
      </dsp:nvSpPr>
      <dsp:spPr>
        <a:xfrm rot="5400000">
          <a:off x="7071561" y="-1998240"/>
          <a:ext cx="779885" cy="7022592"/>
        </a:xfrm>
        <a:prstGeom prst="round2SameRect">
          <a:avLst/>
        </a:prstGeom>
        <a:no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dirty="0"/>
            <a:t>On physical, economic, administrative, legal, gender-related, socio-cultural level</a:t>
          </a:r>
        </a:p>
        <a:p>
          <a:pPr marL="114300" lvl="1" indent="-114300" algn="l" defTabSz="622300" rtl="0">
            <a:lnSpc>
              <a:spcPct val="90000"/>
            </a:lnSpc>
            <a:spcBef>
              <a:spcPct val="0"/>
            </a:spcBef>
            <a:spcAft>
              <a:spcPct val="15000"/>
            </a:spcAft>
            <a:buChar char="••"/>
          </a:pPr>
          <a:r>
            <a:rPr lang="en-US" sz="1400" kern="1200" noProof="0" dirty="0"/>
            <a:t>And disability</a:t>
          </a:r>
        </a:p>
      </dsp:txBody>
      <dsp:txXfrm rot="-5400000">
        <a:off x="3950208" y="1161184"/>
        <a:ext cx="6984521" cy="703743"/>
      </dsp:txXfrm>
    </dsp:sp>
    <dsp:sp modelId="{A891F735-8059-439B-9E57-590DF1F0353B}">
      <dsp:nvSpPr>
        <dsp:cNvPr id="0" name=""/>
        <dsp:cNvSpPr/>
      </dsp:nvSpPr>
      <dsp:spPr>
        <a:xfrm>
          <a:off x="0" y="1025627"/>
          <a:ext cx="3950208" cy="974857"/>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noProof="0" dirty="0"/>
            <a:t>Accessibility – </a:t>
          </a:r>
          <a:r>
            <a:rPr lang="en-US" sz="1800" b="1" kern="1200" noProof="0" dirty="0" err="1"/>
            <a:t>Zugänglichkeit</a:t>
          </a:r>
          <a:endParaRPr lang="en-US" sz="1800" b="1" kern="1200" noProof="0" dirty="0"/>
        </a:p>
      </dsp:txBody>
      <dsp:txXfrm>
        <a:off x="47589" y="1073216"/>
        <a:ext cx="3855030" cy="879679"/>
      </dsp:txXfrm>
    </dsp:sp>
    <dsp:sp modelId="{5D56632D-76FA-4812-8593-6C51396E1624}">
      <dsp:nvSpPr>
        <dsp:cNvPr id="0" name=""/>
        <dsp:cNvSpPr/>
      </dsp:nvSpPr>
      <dsp:spPr>
        <a:xfrm rot="5400000">
          <a:off x="7071561" y="-974639"/>
          <a:ext cx="779885" cy="7022592"/>
        </a:xfrm>
        <a:prstGeom prst="round2SameRect">
          <a:avLst/>
        </a:prstGeom>
        <a:noFill/>
        <a:ln w="25400" cap="flat" cmpd="sng" algn="ctr">
          <a:solidFill>
            <a:srgbClr val="FF7D3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dirty="0"/>
            <a:t>Qualified staff and accessible materials</a:t>
          </a:r>
        </a:p>
        <a:p>
          <a:pPr marL="114300" lvl="1" indent="-114300" algn="l" defTabSz="622300" rtl="0">
            <a:lnSpc>
              <a:spcPct val="90000"/>
            </a:lnSpc>
            <a:spcBef>
              <a:spcPct val="0"/>
            </a:spcBef>
            <a:spcAft>
              <a:spcPct val="15000"/>
            </a:spcAft>
            <a:buChar char="••"/>
          </a:pPr>
          <a:r>
            <a:rPr lang="en-US" sz="1400" kern="1200" noProof="0" dirty="0"/>
            <a:t>Adequate level of programs and degrees</a:t>
          </a:r>
        </a:p>
      </dsp:txBody>
      <dsp:txXfrm rot="-5400000">
        <a:off x="3950208" y="2184785"/>
        <a:ext cx="6984521" cy="703743"/>
      </dsp:txXfrm>
    </dsp:sp>
    <dsp:sp modelId="{8B15384E-349A-40EC-BBC1-17E49EA593F9}">
      <dsp:nvSpPr>
        <dsp:cNvPr id="0" name=""/>
        <dsp:cNvSpPr/>
      </dsp:nvSpPr>
      <dsp:spPr>
        <a:xfrm>
          <a:off x="0" y="2049227"/>
          <a:ext cx="3950208" cy="974857"/>
        </a:xfrm>
        <a:prstGeom prst="roundRect">
          <a:avLst/>
        </a:prstGeom>
        <a:solidFill>
          <a:srgbClr val="FF7D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noProof="0" dirty="0"/>
            <a:t>Acceptability – </a:t>
          </a:r>
          <a:r>
            <a:rPr lang="en-US" sz="1800" b="1" kern="1200" noProof="0" dirty="0" err="1"/>
            <a:t>Annehmbarkeit</a:t>
          </a:r>
          <a:endParaRPr lang="en-US" sz="1800" b="1" kern="1200" noProof="0" dirty="0"/>
        </a:p>
      </dsp:txBody>
      <dsp:txXfrm>
        <a:off x="47589" y="2096816"/>
        <a:ext cx="3855030" cy="879679"/>
      </dsp:txXfrm>
    </dsp:sp>
    <dsp:sp modelId="{DE48F2B9-A312-49E5-9689-ADDED9FEBE42}">
      <dsp:nvSpPr>
        <dsp:cNvPr id="0" name=""/>
        <dsp:cNvSpPr/>
      </dsp:nvSpPr>
      <dsp:spPr>
        <a:xfrm rot="5400000">
          <a:off x="7071561" y="48960"/>
          <a:ext cx="779885" cy="7022592"/>
        </a:xfrm>
        <a:prstGeom prst="round2SameRect">
          <a:avLst/>
        </a:prstGeom>
        <a:no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noProof="0" dirty="0"/>
            <a:t>Adjustment to different forms of disabilities</a:t>
          </a:r>
        </a:p>
        <a:p>
          <a:pPr marL="114300" lvl="1" indent="-114300" algn="l" defTabSz="622300" rtl="0">
            <a:lnSpc>
              <a:spcPct val="90000"/>
            </a:lnSpc>
            <a:spcBef>
              <a:spcPct val="0"/>
            </a:spcBef>
            <a:spcAft>
              <a:spcPct val="15000"/>
            </a:spcAft>
            <a:buChar char="••"/>
          </a:pPr>
          <a:r>
            <a:rPr lang="en-US" sz="1400" kern="1200" noProof="0" dirty="0"/>
            <a:t>Adaption of time, space, materials and content</a:t>
          </a:r>
        </a:p>
      </dsp:txBody>
      <dsp:txXfrm rot="-5400000">
        <a:off x="3950208" y="3208385"/>
        <a:ext cx="6984521" cy="703743"/>
      </dsp:txXfrm>
    </dsp:sp>
    <dsp:sp modelId="{A5B0B7E1-3142-473F-B54E-B86DB841FFCE}">
      <dsp:nvSpPr>
        <dsp:cNvPr id="0" name=""/>
        <dsp:cNvSpPr/>
      </dsp:nvSpPr>
      <dsp:spPr>
        <a:xfrm>
          <a:off x="0" y="3072827"/>
          <a:ext cx="3950208" cy="974857"/>
        </a:xfrm>
        <a:prstGeom prst="roundRect">
          <a:avLst/>
        </a:prstGeom>
        <a:solidFill>
          <a:srgbClr val="007DC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b="1" kern="1200" noProof="0" dirty="0"/>
            <a:t>Adaptability – </a:t>
          </a:r>
          <a:r>
            <a:rPr lang="en-US" sz="1800" b="1" kern="1200" noProof="0" dirty="0" err="1"/>
            <a:t>Anpassungsfähigkeit</a:t>
          </a:r>
          <a:endParaRPr lang="en-US" sz="1800" b="1" kern="1200" noProof="0" dirty="0"/>
        </a:p>
      </dsp:txBody>
      <dsp:txXfrm>
        <a:off x="47589" y="3120416"/>
        <a:ext cx="3855030" cy="87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449F9-8F61-4EBC-AFFE-1DC32F39CDD5}">
      <dsp:nvSpPr>
        <dsp:cNvPr id="0" name=""/>
        <dsp:cNvSpPr/>
      </dsp:nvSpPr>
      <dsp:spPr>
        <a:xfrm>
          <a:off x="0" y="39725"/>
          <a:ext cx="11233578" cy="444600"/>
        </a:xfrm>
        <a:prstGeom prst="roundRect">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kern="1200" noProof="0" dirty="0"/>
            <a:t>Perceptional Network: </a:t>
          </a:r>
          <a:r>
            <a:rPr lang="en-US" b="0" kern="1200" noProof="0" dirty="0"/>
            <a:t>Description and Explanation</a:t>
          </a:r>
        </a:p>
      </dsp:txBody>
      <dsp:txXfrm>
        <a:off x="21704" y="61429"/>
        <a:ext cx="11190170" cy="401192"/>
      </dsp:txXfrm>
    </dsp:sp>
    <dsp:sp modelId="{15D9E2D5-A2AA-4B2F-901B-421267E545D4}">
      <dsp:nvSpPr>
        <dsp:cNvPr id="0" name=""/>
        <dsp:cNvSpPr/>
      </dsp:nvSpPr>
      <dsp:spPr>
        <a:xfrm>
          <a:off x="0" y="496924"/>
          <a:ext cx="11233578"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66" tIns="20320" rIns="113792" bIns="20320" numCol="1" spcCol="1270" anchor="t" anchorCtr="0">
          <a:noAutofit/>
        </a:bodyPr>
        <a:lstStyle/>
        <a:p>
          <a:pPr marL="171450" lvl="1" indent="-171450" algn="l" defTabSz="711200" rtl="0">
            <a:lnSpc>
              <a:spcPct val="120000"/>
            </a:lnSpc>
            <a:spcBef>
              <a:spcPct val="0"/>
            </a:spcBef>
            <a:spcAft>
              <a:spcPts val="300"/>
            </a:spcAft>
            <a:buChar char="••"/>
          </a:pPr>
          <a:r>
            <a:rPr lang="en-US" sz="1600" kern="1200" noProof="0" dirty="0"/>
            <a:t>Several forms of presentation:</a:t>
          </a:r>
        </a:p>
        <a:p>
          <a:pPr marL="342900" lvl="2" indent="-171450" algn="l" defTabSz="711200" rtl="0">
            <a:lnSpc>
              <a:spcPct val="120000"/>
            </a:lnSpc>
            <a:spcBef>
              <a:spcPct val="0"/>
            </a:spcBef>
            <a:spcAft>
              <a:spcPts val="300"/>
            </a:spcAft>
            <a:buChar char="••"/>
          </a:pPr>
          <a:r>
            <a:rPr lang="en-US" sz="1600" kern="1200" noProof="0" dirty="0"/>
            <a:t>addressing different senses, </a:t>
          </a:r>
        </a:p>
        <a:p>
          <a:pPr marL="342900" lvl="2" indent="-171450" algn="l" defTabSz="711200" rtl="0">
            <a:lnSpc>
              <a:spcPct val="120000"/>
            </a:lnSpc>
            <a:spcBef>
              <a:spcPct val="0"/>
            </a:spcBef>
            <a:spcAft>
              <a:spcPts val="300"/>
            </a:spcAft>
            <a:buChar char="••"/>
          </a:pPr>
          <a:r>
            <a:rPr lang="en-US" sz="1600" kern="1200" noProof="0" dirty="0"/>
            <a:t>variating redundancy in an explanation, </a:t>
          </a:r>
        </a:p>
        <a:p>
          <a:pPr marL="342900" lvl="2" indent="-171450" algn="l" defTabSz="711200" rtl="0">
            <a:lnSpc>
              <a:spcPct val="120000"/>
            </a:lnSpc>
            <a:spcBef>
              <a:spcPct val="0"/>
            </a:spcBef>
            <a:spcAft>
              <a:spcPts val="300"/>
            </a:spcAft>
            <a:buChar char="••"/>
          </a:pPr>
          <a:r>
            <a:rPr lang="en-US" sz="1600" kern="1200" noProof="0" dirty="0"/>
            <a:t>combine symbols and language.</a:t>
          </a:r>
        </a:p>
      </dsp:txBody>
      <dsp:txXfrm>
        <a:off x="0" y="496924"/>
        <a:ext cx="11233578" cy="1258560"/>
      </dsp:txXfrm>
    </dsp:sp>
    <dsp:sp modelId="{A0EAFA42-9C35-4B58-8500-FF6AFCE8F3BD}">
      <dsp:nvSpPr>
        <dsp:cNvPr id="0" name=""/>
        <dsp:cNvSpPr/>
      </dsp:nvSpPr>
      <dsp:spPr>
        <a:xfrm>
          <a:off x="0" y="1745262"/>
          <a:ext cx="11233578" cy="444600"/>
        </a:xfrm>
        <a:prstGeom prst="roundRect">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kern="1200" noProof="0" dirty="0"/>
            <a:t>Strategic Network: Action and Expression</a:t>
          </a:r>
        </a:p>
      </dsp:txBody>
      <dsp:txXfrm>
        <a:off x="21704" y="1766966"/>
        <a:ext cx="11190170" cy="401192"/>
      </dsp:txXfrm>
    </dsp:sp>
    <dsp:sp modelId="{CEFFFA68-F98D-4A55-A4D2-C67509AF46A5}">
      <dsp:nvSpPr>
        <dsp:cNvPr id="0" name=""/>
        <dsp:cNvSpPr/>
      </dsp:nvSpPr>
      <dsp:spPr>
        <a:xfrm>
          <a:off x="0" y="2200084"/>
          <a:ext cx="11233578"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66" tIns="24130" rIns="135128" bIns="24130" numCol="1" spcCol="1270" anchor="t" anchorCtr="0">
          <a:noAutofit/>
        </a:bodyPr>
        <a:lstStyle/>
        <a:p>
          <a:pPr marL="114300" lvl="1" indent="-114300" algn="l" defTabSz="666750" rtl="0">
            <a:lnSpc>
              <a:spcPct val="120000"/>
            </a:lnSpc>
            <a:spcBef>
              <a:spcPct val="0"/>
            </a:spcBef>
            <a:spcAft>
              <a:spcPts val="300"/>
            </a:spcAft>
            <a:buChar char="••"/>
          </a:pPr>
          <a:r>
            <a:rPr lang="en-US" sz="1500" kern="1200" noProof="0" dirty="0"/>
            <a:t>Diverse possibilities of action, </a:t>
          </a:r>
        </a:p>
        <a:p>
          <a:pPr marL="114300" lvl="1" indent="-114300" algn="l" defTabSz="666750" rtl="0">
            <a:lnSpc>
              <a:spcPct val="120000"/>
            </a:lnSpc>
            <a:spcBef>
              <a:spcPct val="0"/>
            </a:spcBef>
            <a:spcAft>
              <a:spcPts val="300"/>
            </a:spcAft>
            <a:buChar char="••"/>
          </a:pPr>
          <a:r>
            <a:rPr lang="en-US" sz="1500" kern="1200" noProof="0" dirty="0"/>
            <a:t>active participation and experience</a:t>
          </a:r>
        </a:p>
        <a:p>
          <a:pPr marL="114300" lvl="1" indent="-114300" algn="l" defTabSz="666750" rtl="0">
            <a:lnSpc>
              <a:spcPct val="120000"/>
            </a:lnSpc>
            <a:spcBef>
              <a:spcPct val="0"/>
            </a:spcBef>
            <a:spcAft>
              <a:spcPts val="300"/>
            </a:spcAft>
            <a:buChar char="••"/>
          </a:pPr>
          <a:r>
            <a:rPr lang="en-US" sz="1500" kern="1200" noProof="0" dirty="0"/>
            <a:t>Variation of forms of cooperation, preparation and presentation.</a:t>
          </a:r>
        </a:p>
      </dsp:txBody>
      <dsp:txXfrm>
        <a:off x="0" y="2200084"/>
        <a:ext cx="11233578" cy="904590"/>
      </dsp:txXfrm>
    </dsp:sp>
    <dsp:sp modelId="{22823E5D-AC64-463A-9388-9BCB1F62072F}">
      <dsp:nvSpPr>
        <dsp:cNvPr id="0" name=""/>
        <dsp:cNvSpPr/>
      </dsp:nvSpPr>
      <dsp:spPr>
        <a:xfrm>
          <a:off x="0" y="3104674"/>
          <a:ext cx="11233578" cy="444600"/>
        </a:xfrm>
        <a:prstGeom prst="roundRect">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kern="1200" noProof="0" dirty="0"/>
            <a:t>Affective Network: Commitment and Participation</a:t>
          </a:r>
          <a:endParaRPr lang="en-US" sz="2300" kern="1200" noProof="0" dirty="0"/>
        </a:p>
      </dsp:txBody>
      <dsp:txXfrm>
        <a:off x="21704" y="3126378"/>
        <a:ext cx="11190170" cy="401192"/>
      </dsp:txXfrm>
    </dsp:sp>
    <dsp:sp modelId="{4714BEF9-47AE-4B7D-A210-98FC8F82F9B6}">
      <dsp:nvSpPr>
        <dsp:cNvPr id="0" name=""/>
        <dsp:cNvSpPr/>
      </dsp:nvSpPr>
      <dsp:spPr>
        <a:xfrm>
          <a:off x="0" y="3549274"/>
          <a:ext cx="11233578"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66" tIns="24130" rIns="135128" bIns="24130" numCol="1" spcCol="1270" anchor="t" anchorCtr="0">
          <a:noAutofit/>
        </a:bodyPr>
        <a:lstStyle/>
        <a:p>
          <a:pPr marL="114300" lvl="1" indent="-114300" algn="l" defTabSz="666750" rtl="0">
            <a:lnSpc>
              <a:spcPct val="120000"/>
            </a:lnSpc>
            <a:spcBef>
              <a:spcPct val="0"/>
            </a:spcBef>
            <a:spcAft>
              <a:spcPts val="300"/>
            </a:spcAft>
            <a:buChar char="••"/>
          </a:pPr>
          <a:r>
            <a:rPr lang="en-US" sz="1500" kern="1200" noProof="0" dirty="0"/>
            <a:t>Promote motivation</a:t>
          </a:r>
        </a:p>
        <a:p>
          <a:pPr marL="114300" lvl="1" indent="-114300" algn="l" defTabSz="666750" rtl="0">
            <a:lnSpc>
              <a:spcPct val="120000"/>
            </a:lnSpc>
            <a:spcBef>
              <a:spcPct val="0"/>
            </a:spcBef>
            <a:spcAft>
              <a:spcPts val="300"/>
            </a:spcAft>
            <a:buChar char="••"/>
          </a:pPr>
          <a:r>
            <a:rPr lang="en-US" sz="1500" kern="1200" noProof="0" dirty="0"/>
            <a:t>participant- and biographical orientation</a:t>
          </a:r>
        </a:p>
        <a:p>
          <a:pPr marL="114300" lvl="1" indent="-114300" algn="l" defTabSz="666750" rtl="0">
            <a:lnSpc>
              <a:spcPct val="120000"/>
            </a:lnSpc>
            <a:spcBef>
              <a:spcPct val="0"/>
            </a:spcBef>
            <a:spcAft>
              <a:spcPts val="300"/>
            </a:spcAft>
            <a:buChar char="••"/>
          </a:pPr>
          <a:r>
            <a:rPr lang="en-US" sz="1500" kern="1200" noProof="0" dirty="0"/>
            <a:t>consider rhythm and arc of suspense, breaks, </a:t>
          </a:r>
        </a:p>
        <a:p>
          <a:pPr marL="114300" lvl="1" indent="-114300" algn="l" defTabSz="666750" rtl="0">
            <a:lnSpc>
              <a:spcPct val="120000"/>
            </a:lnSpc>
            <a:spcBef>
              <a:spcPct val="0"/>
            </a:spcBef>
            <a:spcAft>
              <a:spcPts val="300"/>
            </a:spcAft>
            <a:buChar char="••"/>
          </a:pPr>
          <a:r>
            <a:rPr lang="en-US" sz="1500" kern="1200" noProof="0" dirty="0"/>
            <a:t>promote self-regulation</a:t>
          </a:r>
        </a:p>
      </dsp:txBody>
      <dsp:txXfrm>
        <a:off x="0" y="3549274"/>
        <a:ext cx="11233578" cy="11995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8657074D-CA36-4B5B-92C3-3B5D78C99FA0}" type="datetimeFigureOut">
              <a:rPr lang="de-DE"/>
              <a:pPr>
                <a:defRPr/>
              </a:pPr>
              <a:t>27.10.2022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D7CD05-6967-4569-B689-BFDAF58533B3}" type="slidenum">
              <a:rPr lang="de-DE" altLang="de-DE"/>
              <a:pPr/>
              <a:t>‹#›</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195C9C-F973-4BC4-A2E1-8F337DBB95F6}" type="slidenum">
              <a:rPr lang="de-DE" smtClean="0"/>
              <a:t>3</a:t>
            </a:fld>
            <a:endParaRPr lang="de-DE"/>
          </a:p>
        </p:txBody>
      </p:sp>
    </p:spTree>
    <p:extLst>
      <p:ext uri="{BB962C8B-B14F-4D97-AF65-F5344CB8AC3E}">
        <p14:creationId xmlns:p14="http://schemas.microsoft.com/office/powerpoint/2010/main" val="60464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DC157B6-8825-405D-A275-749B85998F21}" type="slidenum">
              <a:rPr lang="de-DE" smtClean="0"/>
              <a:t>5</a:t>
            </a:fld>
            <a:endParaRPr lang="de-DE"/>
          </a:p>
        </p:txBody>
      </p:sp>
    </p:spTree>
    <p:extLst>
      <p:ext uri="{BB962C8B-B14F-4D97-AF65-F5344CB8AC3E}">
        <p14:creationId xmlns:p14="http://schemas.microsoft.com/office/powerpoint/2010/main" val="195797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DC157B6-8825-405D-A275-749B85998F21}" type="slidenum">
              <a:rPr lang="de-DE" smtClean="0"/>
              <a:t>6</a:t>
            </a:fld>
            <a:endParaRPr lang="de-DE"/>
          </a:p>
        </p:txBody>
      </p:sp>
    </p:spTree>
    <p:extLst>
      <p:ext uri="{BB962C8B-B14F-4D97-AF65-F5344CB8AC3E}">
        <p14:creationId xmlns:p14="http://schemas.microsoft.com/office/powerpoint/2010/main" val="126642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1DC157B6-8825-405D-A275-749B85998F21}" type="slidenum">
              <a:rPr lang="de-DE" smtClean="0"/>
              <a:t>10</a:t>
            </a:fld>
            <a:endParaRPr lang="de-DE"/>
          </a:p>
        </p:txBody>
      </p:sp>
    </p:spTree>
    <p:extLst>
      <p:ext uri="{BB962C8B-B14F-4D97-AF65-F5344CB8AC3E}">
        <p14:creationId xmlns:p14="http://schemas.microsoft.com/office/powerpoint/2010/main" val="203096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B195C9C-F973-4BC4-A2E1-8F337DBB95F6}" type="slidenum">
              <a:rPr lang="de-DE" smtClean="0"/>
              <a:t>20</a:t>
            </a:fld>
            <a:endParaRPr lang="de-DE"/>
          </a:p>
        </p:txBody>
      </p:sp>
    </p:spTree>
    <p:extLst>
      <p:ext uri="{BB962C8B-B14F-4D97-AF65-F5344CB8AC3E}">
        <p14:creationId xmlns:p14="http://schemas.microsoft.com/office/powerpoint/2010/main" val="46818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5" name="Grafik 2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3683" y="3652450"/>
            <a:ext cx="3888317" cy="168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1"/>
          <p:cNvGrpSpPr>
            <a:grpSpLocks/>
          </p:cNvGrpSpPr>
          <p:nvPr/>
        </p:nvGrpSpPr>
        <p:grpSpPr bwMode="auto">
          <a:xfrm>
            <a:off x="0" y="2422526"/>
            <a:ext cx="12192000" cy="4435475"/>
            <a:chOff x="0" y="1526"/>
            <a:chExt cx="5760" cy="2794"/>
          </a:xfrm>
        </p:grpSpPr>
        <p:sp>
          <p:nvSpPr>
            <p:cNvPr id="5" name="Rectangle 29"/>
            <p:cNvSpPr>
              <a:spLocks noChangeArrowheads="1"/>
            </p:cNvSpPr>
            <p:nvPr/>
          </p:nvSpPr>
          <p:spPr bwMode="auto">
            <a:xfrm>
              <a:off x="3923" y="3161"/>
              <a:ext cx="1837" cy="784"/>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6" name="Rectangle 30"/>
            <p:cNvSpPr>
              <a:spLocks noChangeArrowheads="1"/>
            </p:cNvSpPr>
            <p:nvPr/>
          </p:nvSpPr>
          <p:spPr bwMode="auto">
            <a:xfrm>
              <a:off x="0" y="3942"/>
              <a:ext cx="5760" cy="37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7" name="Rectangle 31"/>
            <p:cNvSpPr>
              <a:spLocks noChangeArrowheads="1"/>
            </p:cNvSpPr>
            <p:nvPr/>
          </p:nvSpPr>
          <p:spPr bwMode="auto">
            <a:xfrm>
              <a:off x="0" y="3161"/>
              <a:ext cx="3923" cy="784"/>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8" name="Rectangle 32"/>
            <p:cNvSpPr>
              <a:spLocks noChangeArrowheads="1"/>
            </p:cNvSpPr>
            <p:nvPr/>
          </p:nvSpPr>
          <p:spPr bwMode="auto">
            <a:xfrm>
              <a:off x="4938" y="1526"/>
              <a:ext cx="822" cy="839"/>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9" name="Rectangle 33"/>
            <p:cNvSpPr>
              <a:spLocks noChangeArrowheads="1"/>
            </p:cNvSpPr>
            <p:nvPr/>
          </p:nvSpPr>
          <p:spPr bwMode="auto">
            <a:xfrm>
              <a:off x="0" y="2366"/>
              <a:ext cx="3368" cy="7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 name="Rectangle 34"/>
            <p:cNvSpPr>
              <a:spLocks noChangeArrowheads="1"/>
            </p:cNvSpPr>
            <p:nvPr/>
          </p:nvSpPr>
          <p:spPr bwMode="auto">
            <a:xfrm>
              <a:off x="0" y="1526"/>
              <a:ext cx="4934" cy="839"/>
            </a:xfrm>
            <a:prstGeom prst="rect">
              <a:avLst/>
            </a:prstGeom>
            <a:solidFill>
              <a:srgbClr val="F3F5F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grpSp>
      <p:sp>
        <p:nvSpPr>
          <p:cNvPr id="5124" name="Rectangle 4"/>
          <p:cNvSpPr>
            <a:spLocks noGrp="1" noChangeArrowheads="1"/>
          </p:cNvSpPr>
          <p:nvPr>
            <p:ph type="ctrTitle"/>
          </p:nvPr>
        </p:nvSpPr>
        <p:spPr>
          <a:xfrm>
            <a:off x="624417" y="2419351"/>
            <a:ext cx="9599083" cy="1514475"/>
          </a:xfrm>
        </p:spPr>
        <p:txBody>
          <a:bodyPr/>
          <a:lstStyle>
            <a:lvl1pPr>
              <a:defRPr>
                <a:solidFill>
                  <a:srgbClr val="002060"/>
                </a:solidFill>
              </a:defRPr>
            </a:lvl1pPr>
          </a:lstStyle>
          <a:p>
            <a:pPr lvl="0"/>
            <a:r>
              <a:rPr lang="de-DE" altLang="de-DE" noProof="0" dirty="0"/>
              <a:t>Titelmasterformat durch Klicken bearbeiten</a:t>
            </a:r>
          </a:p>
        </p:txBody>
      </p:sp>
      <p:sp>
        <p:nvSpPr>
          <p:cNvPr id="5125" name="Rectangle 5"/>
          <p:cNvSpPr>
            <a:spLocks noGrp="1" noChangeArrowheads="1"/>
          </p:cNvSpPr>
          <p:nvPr>
            <p:ph type="subTitle" idx="1"/>
          </p:nvPr>
        </p:nvSpPr>
        <p:spPr>
          <a:xfrm>
            <a:off x="624418" y="4003675"/>
            <a:ext cx="6239933" cy="1512888"/>
          </a:xfrm>
        </p:spPr>
        <p:txBody>
          <a:bodyPr/>
          <a:lstStyle>
            <a:lvl1pPr marL="179388" indent="0">
              <a:buFontTx/>
              <a:buNone/>
              <a:defRPr sz="1800"/>
            </a:lvl1pPr>
          </a:lstStyle>
          <a:p>
            <a:pPr lvl="0"/>
            <a:r>
              <a:rPr lang="de-DE" altLang="de-DE" noProof="0"/>
              <a:t>Formatvorlage des Untertitelmasters durch Klicken bearbeiten</a:t>
            </a:r>
          </a:p>
        </p:txBody>
      </p:sp>
      <p:sp>
        <p:nvSpPr>
          <p:cNvPr id="13" name="Rectangle 6"/>
          <p:cNvSpPr>
            <a:spLocks noGrp="1" noChangeArrowheads="1"/>
          </p:cNvSpPr>
          <p:nvPr>
            <p:ph type="dt" sz="half" idx="10"/>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accent2"/>
                </a:solidFill>
                <a:latin typeface="Arial" charset="0"/>
                <a:cs typeface="+mn-cs"/>
              </a:defRPr>
            </a:lvl1pPr>
          </a:lstStyle>
          <a:p>
            <a:pPr>
              <a:defRPr/>
            </a:pPr>
            <a:r>
              <a:rPr lang="en-US" altLang="de-DE"/>
              <a:t>01.02.2022</a:t>
            </a:r>
            <a:endParaRPr lang="de-DE" altLang="de-DE"/>
          </a:p>
        </p:txBody>
      </p:sp>
      <p:pic>
        <p:nvPicPr>
          <p:cNvPr id="14" name="Grafik 2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47419" y="255590"/>
            <a:ext cx="26971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13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3FB2F3AF-9381-4578-B9F7-4D084904EC4A}" type="slidenum">
              <a:rPr lang="de-DE" altLang="de-DE"/>
              <a:pPr/>
              <a:t>‹#›</a:t>
            </a:fld>
            <a:endParaRPr lang="de-DE" altLang="de-DE"/>
          </a:p>
        </p:txBody>
      </p:sp>
    </p:spTree>
    <p:extLst>
      <p:ext uri="{BB962C8B-B14F-4D97-AF65-F5344CB8AC3E}">
        <p14:creationId xmlns:p14="http://schemas.microsoft.com/office/powerpoint/2010/main" val="359646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20152" y="274638"/>
            <a:ext cx="2762249" cy="5746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27051" y="274638"/>
            <a:ext cx="8089900" cy="57467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7B4F2726-461C-444B-A68A-3E0D13FBB23B}" type="slidenum">
              <a:rPr lang="de-DE" altLang="de-DE"/>
              <a:pPr/>
              <a:t>‹#›</a:t>
            </a:fld>
            <a:endParaRPr lang="de-DE" altLang="de-DE"/>
          </a:p>
        </p:txBody>
      </p:sp>
    </p:spTree>
    <p:extLst>
      <p:ext uri="{BB962C8B-B14F-4D97-AF65-F5344CB8AC3E}">
        <p14:creationId xmlns:p14="http://schemas.microsoft.com/office/powerpoint/2010/main" val="134269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3392" y="404664"/>
            <a:ext cx="10972800" cy="1143000"/>
          </a:xfrm>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547C4CA3-1C97-4E56-856D-1E1A201B3D60}" type="slidenum">
              <a:rPr lang="de-DE" altLang="de-DE"/>
              <a:pPr/>
              <a:t>‹#›</a:t>
            </a:fld>
            <a:endParaRPr lang="de-DE" altLang="de-DE"/>
          </a:p>
        </p:txBody>
      </p:sp>
    </p:spTree>
    <p:extLst>
      <p:ext uri="{BB962C8B-B14F-4D97-AF65-F5344CB8AC3E}">
        <p14:creationId xmlns:p14="http://schemas.microsoft.com/office/powerpoint/2010/main" val="331404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solidFill>
                  <a:srgbClr val="002060"/>
                </a:solidFill>
              </a:defRPr>
            </a:lvl1pPr>
          </a:lstStyle>
          <a:p>
            <a:r>
              <a:rPr lang="de-DE" dirty="0"/>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5" name="Rectangle 6"/>
          <p:cNvSpPr>
            <a:spLocks noGrp="1" noChangeArrowheads="1"/>
          </p:cNvSpPr>
          <p:nvPr>
            <p:ph type="sldNum" sz="quarter" idx="11"/>
          </p:nvPr>
        </p:nvSpPr>
        <p:spPr>
          <a:ln/>
        </p:spPr>
        <p:txBody>
          <a:bodyPr/>
          <a:lstStyle>
            <a:lvl1pPr>
              <a:defRPr/>
            </a:lvl1pPr>
          </a:lstStyle>
          <a:p>
            <a:fld id="{9AA41B58-D4C3-4160-A277-CA8A53565AD7}" type="slidenum">
              <a:rPr lang="de-DE" altLang="de-DE"/>
              <a:pPr/>
              <a:t>‹#›</a:t>
            </a:fld>
            <a:endParaRPr lang="de-DE" altLang="de-DE"/>
          </a:p>
        </p:txBody>
      </p:sp>
    </p:spTree>
    <p:extLst>
      <p:ext uri="{BB962C8B-B14F-4D97-AF65-F5344CB8AC3E}">
        <p14:creationId xmlns:p14="http://schemas.microsoft.com/office/powerpoint/2010/main" val="18899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Inhaltsplatzhalter 2"/>
          <p:cNvSpPr>
            <a:spLocks noGrp="1"/>
          </p:cNvSpPr>
          <p:nvPr>
            <p:ph sz="half" idx="1"/>
          </p:nvPr>
        </p:nvSpPr>
        <p:spPr>
          <a:xfrm>
            <a:off x="527051" y="1971675"/>
            <a:ext cx="53848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15051" y="1971675"/>
            <a:ext cx="5384800" cy="404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6" name="Rectangle 6"/>
          <p:cNvSpPr>
            <a:spLocks noGrp="1" noChangeArrowheads="1"/>
          </p:cNvSpPr>
          <p:nvPr>
            <p:ph type="sldNum" sz="quarter" idx="11"/>
          </p:nvPr>
        </p:nvSpPr>
        <p:spPr>
          <a:ln/>
        </p:spPr>
        <p:txBody>
          <a:bodyPr/>
          <a:lstStyle>
            <a:lvl1pPr>
              <a:defRPr/>
            </a:lvl1pPr>
          </a:lstStyle>
          <a:p>
            <a:fld id="{414F52A9-CE15-412B-BC52-335544E78ADE}" type="slidenum">
              <a:rPr lang="de-DE" altLang="de-DE"/>
              <a:pPr/>
              <a:t>‹#›</a:t>
            </a:fld>
            <a:endParaRPr lang="de-DE" altLang="de-DE"/>
          </a:p>
        </p:txBody>
      </p:sp>
    </p:spTree>
    <p:extLst>
      <p:ext uri="{BB962C8B-B14F-4D97-AF65-F5344CB8AC3E}">
        <p14:creationId xmlns:p14="http://schemas.microsoft.com/office/powerpoint/2010/main" val="208592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8" name="Rectangle 6"/>
          <p:cNvSpPr>
            <a:spLocks noGrp="1" noChangeArrowheads="1"/>
          </p:cNvSpPr>
          <p:nvPr>
            <p:ph type="sldNum" sz="quarter" idx="11"/>
          </p:nvPr>
        </p:nvSpPr>
        <p:spPr>
          <a:ln/>
        </p:spPr>
        <p:txBody>
          <a:bodyPr/>
          <a:lstStyle>
            <a:lvl1pPr>
              <a:defRPr/>
            </a:lvl1pPr>
          </a:lstStyle>
          <a:p>
            <a:fld id="{34D2F7C1-B632-4A90-9A42-6F497FABA901}" type="slidenum">
              <a:rPr lang="de-DE" altLang="de-DE"/>
              <a:pPr/>
              <a:t>‹#›</a:t>
            </a:fld>
            <a:endParaRPr lang="de-DE" altLang="de-DE"/>
          </a:p>
        </p:txBody>
      </p:sp>
    </p:spTree>
    <p:extLst>
      <p:ext uri="{BB962C8B-B14F-4D97-AF65-F5344CB8AC3E}">
        <p14:creationId xmlns:p14="http://schemas.microsoft.com/office/powerpoint/2010/main" val="4166832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ln>
            <a:solidFill>
              <a:schemeClr val="accent6"/>
            </a:solidFill>
          </a:ln>
        </p:spPr>
        <p:txBody>
          <a:bodyPr/>
          <a:lstStyle>
            <a:lvl1pPr>
              <a:defRPr>
                <a:solidFill>
                  <a:srgbClr val="002060"/>
                </a:solidFill>
              </a:defRPr>
            </a:lvl1pPr>
          </a:lstStyle>
          <a:p>
            <a:r>
              <a:rPr lang="de-DE" dirty="0"/>
              <a:t>Titelmasterformat durch Klicken bearbeiten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4" name="Rectangle 6"/>
          <p:cNvSpPr>
            <a:spLocks noGrp="1" noChangeArrowheads="1"/>
          </p:cNvSpPr>
          <p:nvPr>
            <p:ph type="sldNum" sz="quarter" idx="11"/>
          </p:nvPr>
        </p:nvSpPr>
        <p:spPr>
          <a:ln/>
        </p:spPr>
        <p:txBody>
          <a:bodyPr/>
          <a:lstStyle>
            <a:lvl1pPr>
              <a:defRPr/>
            </a:lvl1pPr>
          </a:lstStyle>
          <a:p>
            <a:fld id="{D48DBC08-4DCB-40FB-9DEF-02C920773DE9}" type="slidenum">
              <a:rPr lang="de-DE" altLang="de-DE"/>
              <a:pPr/>
              <a:t>‹#›</a:t>
            </a:fld>
            <a:endParaRPr lang="de-DE" altLang="de-DE"/>
          </a:p>
        </p:txBody>
      </p:sp>
    </p:spTree>
    <p:extLst>
      <p:ext uri="{BB962C8B-B14F-4D97-AF65-F5344CB8AC3E}">
        <p14:creationId xmlns:p14="http://schemas.microsoft.com/office/powerpoint/2010/main" val="18925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3" name="Rectangle 6"/>
          <p:cNvSpPr>
            <a:spLocks noGrp="1" noChangeArrowheads="1"/>
          </p:cNvSpPr>
          <p:nvPr>
            <p:ph type="sldNum" sz="quarter" idx="11"/>
          </p:nvPr>
        </p:nvSpPr>
        <p:spPr>
          <a:ln/>
        </p:spPr>
        <p:txBody>
          <a:bodyPr/>
          <a:lstStyle>
            <a:lvl1pPr>
              <a:defRPr/>
            </a:lvl1pPr>
          </a:lstStyle>
          <a:p>
            <a:fld id="{1EC96770-305D-4CF0-8C6E-376E4C530B2B}" type="slidenum">
              <a:rPr lang="de-DE" altLang="de-DE"/>
              <a:pPr/>
              <a:t>‹#›</a:t>
            </a:fld>
            <a:endParaRPr lang="de-DE" altLang="de-DE"/>
          </a:p>
        </p:txBody>
      </p:sp>
    </p:spTree>
    <p:extLst>
      <p:ext uri="{BB962C8B-B14F-4D97-AF65-F5344CB8AC3E}">
        <p14:creationId xmlns:p14="http://schemas.microsoft.com/office/powerpoint/2010/main" val="234072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6" name="Rectangle 6"/>
          <p:cNvSpPr>
            <a:spLocks noGrp="1" noChangeArrowheads="1"/>
          </p:cNvSpPr>
          <p:nvPr>
            <p:ph type="sldNum" sz="quarter" idx="11"/>
          </p:nvPr>
        </p:nvSpPr>
        <p:spPr>
          <a:ln/>
        </p:spPr>
        <p:txBody>
          <a:bodyPr/>
          <a:lstStyle>
            <a:lvl1pPr>
              <a:defRPr/>
            </a:lvl1pPr>
          </a:lstStyle>
          <a:p>
            <a:fld id="{BF64A1DD-34A0-4772-BD18-B7CDCDFF74D3}" type="slidenum">
              <a:rPr lang="de-DE" altLang="de-DE"/>
              <a:pPr/>
              <a:t>‹#›</a:t>
            </a:fld>
            <a:endParaRPr lang="de-DE" altLang="de-DE"/>
          </a:p>
        </p:txBody>
      </p:sp>
    </p:spTree>
    <p:extLst>
      <p:ext uri="{BB962C8B-B14F-4D97-AF65-F5344CB8AC3E}">
        <p14:creationId xmlns:p14="http://schemas.microsoft.com/office/powerpoint/2010/main" val="231533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ltLang="de-DE"/>
              <a:t>Dr. Sabine Lauber, UMR, Project CISI</a:t>
            </a:r>
          </a:p>
        </p:txBody>
      </p:sp>
      <p:sp>
        <p:nvSpPr>
          <p:cNvPr id="6" name="Rectangle 6"/>
          <p:cNvSpPr>
            <a:spLocks noGrp="1" noChangeArrowheads="1"/>
          </p:cNvSpPr>
          <p:nvPr>
            <p:ph type="sldNum" sz="quarter" idx="11"/>
          </p:nvPr>
        </p:nvSpPr>
        <p:spPr>
          <a:ln/>
        </p:spPr>
        <p:txBody>
          <a:bodyPr/>
          <a:lstStyle>
            <a:lvl1pPr>
              <a:defRPr/>
            </a:lvl1pPr>
          </a:lstStyle>
          <a:p>
            <a:fld id="{C9B4D0E2-4CF5-4A71-929A-5A55090ABDBA}" type="slidenum">
              <a:rPr lang="de-DE" altLang="de-DE"/>
              <a:pPr/>
              <a:t>‹#›</a:t>
            </a:fld>
            <a:endParaRPr lang="de-DE" altLang="de-DE"/>
          </a:p>
        </p:txBody>
      </p:sp>
    </p:spTree>
    <p:extLst>
      <p:ext uri="{BB962C8B-B14F-4D97-AF65-F5344CB8AC3E}">
        <p14:creationId xmlns:p14="http://schemas.microsoft.com/office/powerpoint/2010/main" val="40504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4"/>
          <p:cNvSpPr>
            <a:spLocks noGrp="1" noChangeArrowheads="1"/>
          </p:cNvSpPr>
          <p:nvPr>
            <p:ph type="body" idx="1"/>
          </p:nvPr>
        </p:nvSpPr>
        <p:spPr bwMode="auto">
          <a:xfrm>
            <a:off x="527051" y="1989138"/>
            <a:ext cx="10972800" cy="404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1" name="Rectangle 5"/>
          <p:cNvSpPr>
            <a:spLocks noGrp="1" noChangeArrowheads="1"/>
          </p:cNvSpPr>
          <p:nvPr>
            <p:ph type="ftr" sz="quarter" idx="3"/>
          </p:nvPr>
        </p:nvSpPr>
        <p:spPr bwMode="auto">
          <a:xfrm>
            <a:off x="7920567" y="62357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accent2"/>
                </a:solidFill>
                <a:latin typeface="Arial" charset="0"/>
                <a:cs typeface="+mn-cs"/>
              </a:defRPr>
            </a:lvl1pPr>
          </a:lstStyle>
          <a:p>
            <a:pPr>
              <a:defRPr/>
            </a:pPr>
            <a:r>
              <a:rPr lang="de-DE" altLang="de-DE"/>
              <a:t>Dr. Sabine Lauber, UMR, Project CISI</a:t>
            </a:r>
          </a:p>
        </p:txBody>
      </p:sp>
      <p:sp>
        <p:nvSpPr>
          <p:cNvPr id="4102" name="Rectangle 6"/>
          <p:cNvSpPr>
            <a:spLocks noGrp="1" noChangeArrowheads="1"/>
          </p:cNvSpPr>
          <p:nvPr>
            <p:ph type="sldNum" sz="quarter" idx="4"/>
          </p:nvPr>
        </p:nvSpPr>
        <p:spPr bwMode="auto">
          <a:xfrm>
            <a:off x="431800" y="62325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accent2"/>
                </a:solidFill>
              </a:defRPr>
            </a:lvl1pPr>
          </a:lstStyle>
          <a:p>
            <a:fld id="{5DA6A991-885C-4167-B004-698A5EB1F5FF}" type="slidenum">
              <a:rPr lang="de-DE" altLang="de-DE"/>
              <a:pPr/>
              <a:t>‹#›</a:t>
            </a:fld>
            <a:endParaRPr lang="de-DE" altLang="de-DE"/>
          </a:p>
        </p:txBody>
      </p:sp>
      <p:grpSp>
        <p:nvGrpSpPr>
          <p:cNvPr id="1030" name="Group 21"/>
          <p:cNvGrpSpPr>
            <a:grpSpLocks/>
          </p:cNvGrpSpPr>
          <p:nvPr/>
        </p:nvGrpSpPr>
        <p:grpSpPr bwMode="auto">
          <a:xfrm>
            <a:off x="-4233" y="2438400"/>
            <a:ext cx="12192000" cy="4419600"/>
            <a:chOff x="-2" y="1536"/>
            <a:chExt cx="5760" cy="2784"/>
          </a:xfrm>
        </p:grpSpPr>
        <p:sp>
          <p:nvSpPr>
            <p:cNvPr id="1032" name="Rectangle 15"/>
            <p:cNvSpPr>
              <a:spLocks noChangeArrowheads="1"/>
            </p:cNvSpPr>
            <p:nvPr/>
          </p:nvSpPr>
          <p:spPr bwMode="auto">
            <a:xfrm>
              <a:off x="-2" y="1536"/>
              <a:ext cx="156" cy="851"/>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33" name="Line 13"/>
            <p:cNvSpPr>
              <a:spLocks noChangeShapeType="1"/>
            </p:cNvSpPr>
            <p:nvPr/>
          </p:nvSpPr>
          <p:spPr bwMode="auto">
            <a:xfrm>
              <a:off x="-2" y="3953"/>
              <a:ext cx="5760" cy="0"/>
            </a:xfrm>
            <a:prstGeom prst="line">
              <a:avLst/>
            </a:prstGeom>
            <a:noFill/>
            <a:ln w="6350">
              <a:solidFill>
                <a:srgbClr val="E4E5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 name="Rectangle 16"/>
            <p:cNvSpPr>
              <a:spLocks noChangeArrowheads="1"/>
            </p:cNvSpPr>
            <p:nvPr/>
          </p:nvSpPr>
          <p:spPr bwMode="auto">
            <a:xfrm>
              <a:off x="-2" y="3176"/>
              <a:ext cx="156" cy="778"/>
            </a:xfrm>
            <a:prstGeom prst="rect">
              <a:avLst/>
            </a:prstGeom>
            <a:solidFill>
              <a:srgbClr val="A1B6D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35" name="Rectangle 17"/>
            <p:cNvSpPr>
              <a:spLocks noChangeArrowheads="1"/>
            </p:cNvSpPr>
            <p:nvPr/>
          </p:nvSpPr>
          <p:spPr bwMode="auto">
            <a:xfrm>
              <a:off x="-2" y="3952"/>
              <a:ext cx="156" cy="368"/>
            </a:xfrm>
            <a:prstGeom prst="rect">
              <a:avLst/>
            </a:prstGeom>
            <a:solidFill>
              <a:srgbClr val="E4E5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sp>
          <p:nvSpPr>
            <p:cNvPr id="1036" name="Rectangle 18"/>
            <p:cNvSpPr>
              <a:spLocks noChangeArrowheads="1"/>
            </p:cNvSpPr>
            <p:nvPr/>
          </p:nvSpPr>
          <p:spPr bwMode="auto">
            <a:xfrm>
              <a:off x="-2" y="2354"/>
              <a:ext cx="156" cy="821"/>
            </a:xfrm>
            <a:prstGeom prst="rect">
              <a:avLst/>
            </a:prstGeom>
            <a:solidFill>
              <a:srgbClr val="BFD6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de-DE" altLang="de-DE">
                <a:cs typeface="+mn-cs"/>
              </a:endParaRPr>
            </a:p>
          </p:txBody>
        </p:sp>
      </p:grpSp>
      <p:pic>
        <p:nvPicPr>
          <p:cNvPr id="13" name="Grafik 12"/>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84801" y="6353971"/>
            <a:ext cx="1257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fontAlgn="base" hangingPunct="1">
        <a:spcBef>
          <a:spcPct val="0"/>
        </a:spcBef>
        <a:spcAft>
          <a:spcPct val="0"/>
        </a:spcAft>
        <a:defRPr sz="2800">
          <a:solidFill>
            <a:srgbClr val="B40000"/>
          </a:solidFill>
          <a:latin typeface="+mj-lt"/>
          <a:ea typeface="+mj-ea"/>
          <a:cs typeface="+mj-cs"/>
        </a:defRPr>
      </a:lvl1pPr>
      <a:lvl2pPr algn="l" rtl="0" eaLnBrk="1" fontAlgn="base" hangingPunct="1">
        <a:spcBef>
          <a:spcPct val="0"/>
        </a:spcBef>
        <a:spcAft>
          <a:spcPct val="0"/>
        </a:spcAft>
        <a:defRPr sz="2800">
          <a:solidFill>
            <a:srgbClr val="B40000"/>
          </a:solidFill>
          <a:latin typeface="Arial" charset="0"/>
        </a:defRPr>
      </a:lvl2pPr>
      <a:lvl3pPr algn="l" rtl="0" eaLnBrk="1" fontAlgn="base" hangingPunct="1">
        <a:spcBef>
          <a:spcPct val="0"/>
        </a:spcBef>
        <a:spcAft>
          <a:spcPct val="0"/>
        </a:spcAft>
        <a:defRPr sz="2800">
          <a:solidFill>
            <a:srgbClr val="B40000"/>
          </a:solidFill>
          <a:latin typeface="Arial" charset="0"/>
        </a:defRPr>
      </a:lvl3pPr>
      <a:lvl4pPr algn="l" rtl="0" eaLnBrk="1" fontAlgn="base" hangingPunct="1">
        <a:spcBef>
          <a:spcPct val="0"/>
        </a:spcBef>
        <a:spcAft>
          <a:spcPct val="0"/>
        </a:spcAft>
        <a:defRPr sz="2800">
          <a:solidFill>
            <a:srgbClr val="B40000"/>
          </a:solidFill>
          <a:latin typeface="Arial" charset="0"/>
        </a:defRPr>
      </a:lvl4pPr>
      <a:lvl5pPr algn="l" rtl="0" eaLnBrk="1" fontAlgn="base" hangingPunct="1">
        <a:spcBef>
          <a:spcPct val="0"/>
        </a:spcBef>
        <a:spcAft>
          <a:spcPct val="0"/>
        </a:spcAft>
        <a:defRPr sz="2800">
          <a:solidFill>
            <a:srgbClr val="B40000"/>
          </a:solidFill>
          <a:latin typeface="Arial" charset="0"/>
        </a:defRPr>
      </a:lvl5pPr>
      <a:lvl6pPr marL="457200" algn="l" rtl="0" eaLnBrk="1" fontAlgn="base" hangingPunct="1">
        <a:spcBef>
          <a:spcPct val="0"/>
        </a:spcBef>
        <a:spcAft>
          <a:spcPct val="0"/>
        </a:spcAft>
        <a:defRPr sz="2800">
          <a:solidFill>
            <a:srgbClr val="B40000"/>
          </a:solidFill>
          <a:latin typeface="Arial" charset="0"/>
        </a:defRPr>
      </a:lvl6pPr>
      <a:lvl7pPr marL="914400" algn="l" rtl="0" eaLnBrk="1" fontAlgn="base" hangingPunct="1">
        <a:spcBef>
          <a:spcPct val="0"/>
        </a:spcBef>
        <a:spcAft>
          <a:spcPct val="0"/>
        </a:spcAft>
        <a:defRPr sz="2800">
          <a:solidFill>
            <a:srgbClr val="B40000"/>
          </a:solidFill>
          <a:latin typeface="Arial" charset="0"/>
        </a:defRPr>
      </a:lvl7pPr>
      <a:lvl8pPr marL="1371600" algn="l" rtl="0" eaLnBrk="1" fontAlgn="base" hangingPunct="1">
        <a:spcBef>
          <a:spcPct val="0"/>
        </a:spcBef>
        <a:spcAft>
          <a:spcPct val="0"/>
        </a:spcAft>
        <a:defRPr sz="2800">
          <a:solidFill>
            <a:srgbClr val="B40000"/>
          </a:solidFill>
          <a:latin typeface="Arial" charset="0"/>
        </a:defRPr>
      </a:lvl8pPr>
      <a:lvl9pPr marL="1828800" algn="l" rtl="0" eaLnBrk="1" fontAlgn="base" hangingPunct="1">
        <a:spcBef>
          <a:spcPct val="0"/>
        </a:spcBef>
        <a:spcAft>
          <a:spcPct val="0"/>
        </a:spcAft>
        <a:defRPr sz="2800">
          <a:solidFill>
            <a:srgbClr val="B40000"/>
          </a:solidFill>
          <a:latin typeface="Arial" charset="0"/>
        </a:defRPr>
      </a:lvl9pPr>
    </p:titleStyle>
    <p:bodyStyle>
      <a:lvl1pPr marL="342900" indent="-342900" algn="l" rtl="0" eaLnBrk="1" fontAlgn="base" hangingPunct="1">
        <a:spcBef>
          <a:spcPct val="20000"/>
        </a:spcBef>
        <a:spcAft>
          <a:spcPct val="0"/>
        </a:spcAft>
        <a:buChar char="•"/>
        <a:defRPr sz="20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66"/>
          </a:solidFill>
          <a:latin typeface="+mn-lt"/>
        </a:defRPr>
      </a:lvl2pPr>
      <a:lvl3pPr marL="1143000" indent="-228600" algn="l" rtl="0" eaLnBrk="1" fontAlgn="base" hangingPunct="1">
        <a:spcBef>
          <a:spcPct val="20000"/>
        </a:spcBef>
        <a:spcAft>
          <a:spcPct val="0"/>
        </a:spcAft>
        <a:buChar char="•"/>
        <a:defRPr>
          <a:solidFill>
            <a:srgbClr val="000066"/>
          </a:solidFill>
          <a:latin typeface="+mn-lt"/>
        </a:defRPr>
      </a:lvl3pPr>
      <a:lvl4pPr marL="1600200" indent="-228600" algn="l" rtl="0" eaLnBrk="1" fontAlgn="base" hangingPunct="1">
        <a:spcBef>
          <a:spcPct val="20000"/>
        </a:spcBef>
        <a:spcAft>
          <a:spcPct val="0"/>
        </a:spcAft>
        <a:buChar char="–"/>
        <a:defRPr>
          <a:solidFill>
            <a:srgbClr val="000066"/>
          </a:solidFill>
          <a:latin typeface="+mn-lt"/>
        </a:defRPr>
      </a:lvl4pPr>
      <a:lvl5pPr marL="2057400" indent="-228600" algn="l" rtl="0" eaLnBrk="1" fontAlgn="base" hangingPunct="1">
        <a:spcBef>
          <a:spcPct val="20000"/>
        </a:spcBef>
        <a:spcAft>
          <a:spcPct val="0"/>
        </a:spcAft>
        <a:buChar char="»"/>
        <a:defRPr>
          <a:solidFill>
            <a:srgbClr val="000066"/>
          </a:solidFill>
          <a:latin typeface="+mn-lt"/>
        </a:defRPr>
      </a:lvl5pPr>
      <a:lvl6pPr marL="2514600" indent="-228600" algn="l" rtl="0" eaLnBrk="1" fontAlgn="base" hangingPunct="1">
        <a:spcBef>
          <a:spcPct val="20000"/>
        </a:spcBef>
        <a:spcAft>
          <a:spcPct val="0"/>
        </a:spcAft>
        <a:buChar char="»"/>
        <a:defRPr>
          <a:solidFill>
            <a:srgbClr val="000066"/>
          </a:solidFill>
          <a:latin typeface="+mn-lt"/>
        </a:defRPr>
      </a:lvl6pPr>
      <a:lvl7pPr marL="2971800" indent="-228600" algn="l" rtl="0" eaLnBrk="1" fontAlgn="base" hangingPunct="1">
        <a:spcBef>
          <a:spcPct val="20000"/>
        </a:spcBef>
        <a:spcAft>
          <a:spcPct val="0"/>
        </a:spcAft>
        <a:buChar char="»"/>
        <a:defRPr>
          <a:solidFill>
            <a:srgbClr val="000066"/>
          </a:solidFill>
          <a:latin typeface="+mn-lt"/>
        </a:defRPr>
      </a:lvl7pPr>
      <a:lvl8pPr marL="3429000" indent="-228600" algn="l" rtl="0" eaLnBrk="1" fontAlgn="base" hangingPunct="1">
        <a:spcBef>
          <a:spcPct val="20000"/>
        </a:spcBef>
        <a:spcAft>
          <a:spcPct val="0"/>
        </a:spcAft>
        <a:buChar char="»"/>
        <a:defRPr>
          <a:solidFill>
            <a:srgbClr val="000066"/>
          </a:solidFill>
          <a:latin typeface="+mn-lt"/>
        </a:defRPr>
      </a:lvl8pPr>
      <a:lvl9pPr marL="3886200" indent="-228600" algn="l" rtl="0" eaLnBrk="1" fontAlgn="base" hangingPunct="1">
        <a:spcBef>
          <a:spcPct val="20000"/>
        </a:spcBef>
        <a:spcAft>
          <a:spcPct val="0"/>
        </a:spcAft>
        <a:buChar char="»"/>
        <a:defRPr>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pentextbooks.uregina.ca/app/uploads/sites/243/2022/03/Plain-Text-Description-of-UDL-Examples-Graphic-Organizer.docx"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em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undp.org/content/georgia/en/home/library/democratic_governance/un-convention-pwds-rihgts.html" TargetMode="External"/><Relationship Id="rId2" Type="http://schemas.openxmlformats.org/officeDocument/2006/relationships/hyperlink" Target="https://www.un.org/development/desa/disabilities/convention-on-the-rights-of-persons-with-disabilities.html#Fulltext" TargetMode="External"/><Relationship Id="rId1" Type="http://schemas.openxmlformats.org/officeDocument/2006/relationships/slideLayout" Target="../slideLayouts/slideLayout2.xml"/><Relationship Id="rId4" Type="http://schemas.openxmlformats.org/officeDocument/2006/relationships/hyperlink" Target="https://georgia.un.org/en/114986-un-commends-ratification-optional-protocol-convention-rights-persons-disabilit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15480" y="2725908"/>
            <a:ext cx="7199312" cy="1136651"/>
          </a:xfrm>
        </p:spPr>
        <p:txBody>
          <a:bodyPr/>
          <a:lstStyle/>
          <a:p>
            <a:r>
              <a:rPr lang="en-US" sz="2400" dirty="0"/>
              <a:t>Basic </a:t>
            </a:r>
            <a:r>
              <a:rPr lang="en-US" sz="2400" dirty="0" err="1"/>
              <a:t>Pricipals</a:t>
            </a:r>
            <a:r>
              <a:rPr lang="en-US" sz="2400" dirty="0"/>
              <a:t> of inclusive Learning - UDL</a:t>
            </a:r>
          </a:p>
        </p:txBody>
      </p:sp>
      <p:sp>
        <p:nvSpPr>
          <p:cNvPr id="3075" name="Rectangle 3"/>
          <p:cNvSpPr>
            <a:spLocks noGrp="1" noChangeArrowheads="1"/>
          </p:cNvSpPr>
          <p:nvPr>
            <p:ph type="subTitle" idx="1"/>
          </p:nvPr>
        </p:nvSpPr>
        <p:spPr>
          <a:xfrm>
            <a:off x="1271464" y="3868264"/>
            <a:ext cx="7233203" cy="1153962"/>
          </a:xfrm>
        </p:spPr>
        <p:txBody>
          <a:bodyPr/>
          <a:lstStyle/>
          <a:p>
            <a:r>
              <a:rPr lang="en-US" b="1" dirty="0"/>
              <a:t>Dr. </a:t>
            </a:r>
            <a:r>
              <a:rPr lang="en-US" b="1" dirty="0" err="1"/>
              <a:t>habil</a:t>
            </a:r>
            <a:r>
              <a:rPr lang="en-US" b="1" dirty="0"/>
              <a:t>. Sabine Lauber-Pohle</a:t>
            </a:r>
            <a:br>
              <a:rPr lang="en-US" b="1" dirty="0"/>
            </a:br>
            <a:r>
              <a:rPr lang="en-US" b="1" dirty="0"/>
              <a:t>University of Marburg, Department of Educational Science</a:t>
            </a:r>
          </a:p>
          <a:p>
            <a:endParaRPr lang="en-US" b="1" dirty="0"/>
          </a:p>
          <a:p>
            <a:endParaRPr lang="en-US" alt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1052736"/>
            <a:ext cx="3358382" cy="1413377"/>
          </a:xfrm>
          <a:prstGeom prst="rect">
            <a:avLst/>
          </a:prstGeom>
        </p:spPr>
      </p:pic>
    </p:spTree>
    <p:extLst>
      <p:ext uri="{BB962C8B-B14F-4D97-AF65-F5344CB8AC3E}">
        <p14:creationId xmlns:p14="http://schemas.microsoft.com/office/powerpoint/2010/main" val="260105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95AB0-3C8F-4550-810B-28309AFA8C25}"/>
              </a:ext>
            </a:extLst>
          </p:cNvPr>
          <p:cNvSpPr>
            <a:spLocks noGrp="1"/>
          </p:cNvSpPr>
          <p:nvPr>
            <p:ph type="title"/>
          </p:nvPr>
        </p:nvSpPr>
        <p:spPr/>
        <p:txBody>
          <a:bodyPr wrap="square" anchor="ctr">
            <a:normAutofit/>
          </a:bodyPr>
          <a:lstStyle/>
          <a:p>
            <a:r>
              <a:rPr lang="en-US" dirty="0"/>
              <a:t>Models of </a:t>
            </a:r>
            <a:r>
              <a:rPr lang="en-US" dirty="0" err="1"/>
              <a:t>Disabilites</a:t>
            </a:r>
            <a:endParaRPr lang="en-US" dirty="0"/>
          </a:p>
        </p:txBody>
      </p:sp>
      <p:sp>
        <p:nvSpPr>
          <p:cNvPr id="17" name="Foliennummernplatzhalter 16">
            <a:extLst>
              <a:ext uri="{FF2B5EF4-FFF2-40B4-BE49-F238E27FC236}">
                <a16:creationId xmlns:a16="http://schemas.microsoft.com/office/drawing/2014/main" id="{58FF4C0D-1EA2-4BB5-ACED-3886DCB551AE}"/>
              </a:ext>
            </a:extLst>
          </p:cNvPr>
          <p:cNvSpPr>
            <a:spLocks noGrp="1"/>
          </p:cNvSpPr>
          <p:nvPr>
            <p:ph type="sldNum" sz="quarter" idx="11"/>
          </p:nvPr>
        </p:nvSpPr>
        <p:spPr/>
        <p:txBody>
          <a:bodyPr/>
          <a:lstStyle/>
          <a:p>
            <a:fld id="{69EF0EC1-FBE7-4411-8B89-BD17768F302F}" type="slidenum">
              <a:rPr lang="de-DE" smtClean="0"/>
              <a:pPr/>
              <a:t>10</a:t>
            </a:fld>
            <a:endParaRPr lang="de-DE" dirty="0"/>
          </a:p>
        </p:txBody>
      </p:sp>
      <p:sp>
        <p:nvSpPr>
          <p:cNvPr id="16" name="Fußzeilenplatzhalter 15">
            <a:extLst>
              <a:ext uri="{FF2B5EF4-FFF2-40B4-BE49-F238E27FC236}">
                <a16:creationId xmlns:a16="http://schemas.microsoft.com/office/drawing/2014/main" id="{A1A4208D-3098-4319-8BED-D722C070AED2}"/>
              </a:ext>
            </a:extLst>
          </p:cNvPr>
          <p:cNvSpPr>
            <a:spLocks noGrp="1"/>
          </p:cNvSpPr>
          <p:nvPr>
            <p:ph type="ftr" sz="quarter" idx="4294967295"/>
          </p:nvPr>
        </p:nvSpPr>
        <p:spPr>
          <a:xfrm>
            <a:off x="8304245" y="6235701"/>
            <a:ext cx="2133600" cy="476251"/>
          </a:xfrm>
        </p:spPr>
        <p:txBody>
          <a:bodyPr/>
          <a:lstStyle/>
          <a:p>
            <a:r>
              <a:rPr lang="de-DE"/>
              <a:t>Dr. Sabine Lauber, UMR, Project CISI</a:t>
            </a:r>
            <a:endParaRPr lang="de-DE" dirty="0"/>
          </a:p>
        </p:txBody>
      </p:sp>
      <p:graphicFrame>
        <p:nvGraphicFramePr>
          <p:cNvPr id="9" name="Tabelle 10">
            <a:extLst>
              <a:ext uri="{FF2B5EF4-FFF2-40B4-BE49-F238E27FC236}">
                <a16:creationId xmlns:a16="http://schemas.microsoft.com/office/drawing/2014/main" id="{DCE1D856-63F8-4DEE-8AAC-A2AC5E70BD62}"/>
              </a:ext>
            </a:extLst>
          </p:cNvPr>
          <p:cNvGraphicFramePr>
            <a:graphicFrameLocks noGrp="1"/>
          </p:cNvGraphicFramePr>
          <p:nvPr/>
        </p:nvGraphicFramePr>
        <p:xfrm>
          <a:off x="629892" y="1700808"/>
          <a:ext cx="10966300" cy="4026404"/>
        </p:xfrm>
        <a:graphic>
          <a:graphicData uri="http://schemas.openxmlformats.org/drawingml/2006/table">
            <a:tbl>
              <a:tblPr firstRow="1" bandRow="1">
                <a:tableStyleId>{00A15C55-8517-42AA-B614-E9B94910E393}</a:tableStyleId>
              </a:tblPr>
              <a:tblGrid>
                <a:gridCol w="1995388">
                  <a:extLst>
                    <a:ext uri="{9D8B030D-6E8A-4147-A177-3AD203B41FA5}">
                      <a16:colId xmlns:a16="http://schemas.microsoft.com/office/drawing/2014/main" val="3589584921"/>
                    </a:ext>
                  </a:extLst>
                </a:gridCol>
                <a:gridCol w="2242728">
                  <a:extLst>
                    <a:ext uri="{9D8B030D-6E8A-4147-A177-3AD203B41FA5}">
                      <a16:colId xmlns:a16="http://schemas.microsoft.com/office/drawing/2014/main" val="2647471556"/>
                    </a:ext>
                  </a:extLst>
                </a:gridCol>
                <a:gridCol w="2242728">
                  <a:extLst>
                    <a:ext uri="{9D8B030D-6E8A-4147-A177-3AD203B41FA5}">
                      <a16:colId xmlns:a16="http://schemas.microsoft.com/office/drawing/2014/main" val="2994329407"/>
                    </a:ext>
                  </a:extLst>
                </a:gridCol>
                <a:gridCol w="2242728">
                  <a:extLst>
                    <a:ext uri="{9D8B030D-6E8A-4147-A177-3AD203B41FA5}">
                      <a16:colId xmlns:a16="http://schemas.microsoft.com/office/drawing/2014/main" val="3792142577"/>
                    </a:ext>
                  </a:extLst>
                </a:gridCol>
                <a:gridCol w="2242728">
                  <a:extLst>
                    <a:ext uri="{9D8B030D-6E8A-4147-A177-3AD203B41FA5}">
                      <a16:colId xmlns:a16="http://schemas.microsoft.com/office/drawing/2014/main" val="2275334820"/>
                    </a:ext>
                  </a:extLst>
                </a:gridCol>
              </a:tblGrid>
              <a:tr h="119901">
                <a:tc>
                  <a:txBody>
                    <a:bodyPr/>
                    <a:lstStyle/>
                    <a:p>
                      <a:r>
                        <a:rPr lang="en-US" sz="1800" noProof="0" dirty="0"/>
                        <a:t>Perspective</a:t>
                      </a:r>
                      <a:endParaRPr lang="en-US" sz="1800" b="1" noProof="0" dirty="0"/>
                    </a:p>
                  </a:txBody>
                  <a:tcPr marL="68580" marR="68580" marT="34291" marB="34291"/>
                </a:tc>
                <a:tc>
                  <a:txBody>
                    <a:bodyPr/>
                    <a:lstStyle/>
                    <a:p>
                      <a:r>
                        <a:rPr lang="en-US" sz="1800" noProof="0" dirty="0"/>
                        <a:t>Individualistic Model</a:t>
                      </a:r>
                      <a:endParaRPr lang="en-US" sz="1800" b="1" noProof="0" dirty="0"/>
                    </a:p>
                  </a:txBody>
                  <a:tcPr marL="68580" marR="68580" marT="34291" marB="34291"/>
                </a:tc>
                <a:tc>
                  <a:txBody>
                    <a:bodyPr/>
                    <a:lstStyle/>
                    <a:p>
                      <a:r>
                        <a:rPr lang="en-US" sz="1800" noProof="0" dirty="0"/>
                        <a:t>Social Model</a:t>
                      </a:r>
                      <a:endParaRPr lang="en-US" sz="1800" b="1" noProof="0" dirty="0"/>
                    </a:p>
                  </a:txBody>
                  <a:tcPr marL="68580" marR="68580" marT="34291" marB="34291"/>
                </a:tc>
                <a:tc>
                  <a:txBody>
                    <a:bodyPr/>
                    <a:lstStyle/>
                    <a:p>
                      <a:r>
                        <a:rPr lang="en-US" sz="1800" noProof="0" dirty="0"/>
                        <a:t>Human-Rights Model</a:t>
                      </a:r>
                      <a:endParaRPr lang="en-US" sz="1800" b="1" noProof="0" dirty="0"/>
                    </a:p>
                  </a:txBody>
                  <a:tcPr marL="68580" marR="68580" marT="34291" marB="34291"/>
                </a:tc>
                <a:tc>
                  <a:txBody>
                    <a:bodyPr/>
                    <a:lstStyle/>
                    <a:p>
                      <a:r>
                        <a:rPr lang="en-US" sz="1800" noProof="0" dirty="0">
                          <a:solidFill>
                            <a:schemeClr val="bg2"/>
                          </a:solidFill>
                        </a:rPr>
                        <a:t>Cultural Model</a:t>
                      </a:r>
                      <a:endParaRPr lang="en-US" sz="1800" b="1" noProof="0" dirty="0">
                        <a:solidFill>
                          <a:schemeClr val="bg2"/>
                        </a:solidFill>
                      </a:endParaRPr>
                    </a:p>
                  </a:txBody>
                  <a:tcPr marL="68580" marR="68580" marT="34291" marB="34291"/>
                </a:tc>
                <a:extLst>
                  <a:ext uri="{0D108BD9-81ED-4DB2-BD59-A6C34878D82A}">
                    <a16:rowId xmlns:a16="http://schemas.microsoft.com/office/drawing/2014/main" val="1490486982"/>
                  </a:ext>
                </a:extLst>
              </a:tr>
              <a:tr h="611625">
                <a:tc>
                  <a:txBody>
                    <a:bodyPr/>
                    <a:lstStyle/>
                    <a:p>
                      <a:r>
                        <a:rPr lang="en-US" sz="1800" b="1" noProof="0" dirty="0"/>
                        <a:t>Theory</a:t>
                      </a:r>
                    </a:p>
                  </a:txBody>
                  <a:tcPr marL="68580" marR="68580" marT="34291" marB="34291">
                    <a:solidFill>
                      <a:schemeClr val="bg1"/>
                    </a:solidFill>
                  </a:tcPr>
                </a:tc>
                <a:tc>
                  <a:txBody>
                    <a:bodyPr/>
                    <a:lstStyle/>
                    <a:p>
                      <a:r>
                        <a:rPr lang="en-US" sz="1800" noProof="0" dirty="0"/>
                        <a:t>„personal tragedy“</a:t>
                      </a:r>
                    </a:p>
                  </a:txBody>
                  <a:tcPr marL="68580" marR="68580" marT="34291" marB="34291">
                    <a:solidFill>
                      <a:schemeClr val="bg1"/>
                    </a:solidFill>
                  </a:tcPr>
                </a:tc>
                <a:tc>
                  <a:txBody>
                    <a:bodyPr/>
                    <a:lstStyle/>
                    <a:p>
                      <a:r>
                        <a:rPr lang="en-US" sz="1800" noProof="0" dirty="0"/>
                        <a:t>„social suppression“</a:t>
                      </a:r>
                    </a:p>
                  </a:txBody>
                  <a:tcPr marL="68580" marR="68580" marT="34291" marB="34291">
                    <a:solidFill>
                      <a:schemeClr val="bg1"/>
                    </a:solidFill>
                  </a:tcPr>
                </a:tc>
                <a:tc>
                  <a:txBody>
                    <a:bodyPr/>
                    <a:lstStyle/>
                    <a:p>
                      <a:r>
                        <a:rPr lang="en-US" sz="1800" noProof="0" dirty="0"/>
                        <a:t>„Citizen- and human rights“</a:t>
                      </a:r>
                    </a:p>
                  </a:txBody>
                  <a:tcPr marL="68580" marR="68580" marT="34291" marB="34291">
                    <a:solidFill>
                      <a:schemeClr val="bg1"/>
                    </a:solidFill>
                  </a:tcPr>
                </a:tc>
                <a:tc>
                  <a:txBody>
                    <a:bodyPr/>
                    <a:lstStyle/>
                    <a:p>
                      <a:r>
                        <a:rPr lang="en-US" sz="1800" noProof="0" dirty="0">
                          <a:solidFill>
                            <a:schemeClr val="bg2"/>
                          </a:solidFill>
                        </a:rPr>
                        <a:t>„De-Construction“</a:t>
                      </a:r>
                    </a:p>
                  </a:txBody>
                  <a:tcPr marL="68580" marR="68580" marT="34291" marB="34291">
                    <a:solidFill>
                      <a:schemeClr val="bg1"/>
                    </a:solidFill>
                  </a:tcPr>
                </a:tc>
                <a:extLst>
                  <a:ext uri="{0D108BD9-81ED-4DB2-BD59-A6C34878D82A}">
                    <a16:rowId xmlns:a16="http://schemas.microsoft.com/office/drawing/2014/main" val="1449220745"/>
                  </a:ext>
                </a:extLst>
              </a:tr>
              <a:tr h="564618">
                <a:tc>
                  <a:txBody>
                    <a:bodyPr/>
                    <a:lstStyle/>
                    <a:p>
                      <a:r>
                        <a:rPr lang="en-US" sz="1800" b="1" noProof="0" dirty="0"/>
                        <a:t>Disability-term</a:t>
                      </a:r>
                    </a:p>
                  </a:txBody>
                  <a:tcPr marL="68580" marR="68580" marT="34291" marB="34291"/>
                </a:tc>
                <a:tc>
                  <a:txBody>
                    <a:bodyPr/>
                    <a:lstStyle/>
                    <a:p>
                      <a:r>
                        <a:rPr lang="en-US" sz="1800" noProof="0" dirty="0"/>
                        <a:t>Personal Problem</a:t>
                      </a:r>
                    </a:p>
                  </a:txBody>
                  <a:tcPr marL="68580" marR="68580" marT="34291" marB="34291"/>
                </a:tc>
                <a:tc>
                  <a:txBody>
                    <a:bodyPr/>
                    <a:lstStyle/>
                    <a:p>
                      <a:r>
                        <a:rPr lang="en-US" sz="1800" noProof="0" dirty="0"/>
                        <a:t>Social Problem</a:t>
                      </a:r>
                    </a:p>
                  </a:txBody>
                  <a:tcPr marL="68580" marR="68580" marT="34291" marB="34291"/>
                </a:tc>
                <a:tc>
                  <a:txBody>
                    <a:bodyPr/>
                    <a:lstStyle/>
                    <a:p>
                      <a:r>
                        <a:rPr lang="en-US" sz="1800" noProof="0" dirty="0"/>
                        <a:t>Human rights topic</a:t>
                      </a:r>
                    </a:p>
                  </a:txBody>
                  <a:tcPr marL="68580" marR="68580" marT="34291" marB="34291"/>
                </a:tc>
                <a:tc>
                  <a:txBody>
                    <a:bodyPr/>
                    <a:lstStyle/>
                    <a:p>
                      <a:r>
                        <a:rPr lang="en-US" sz="1800" noProof="0" dirty="0">
                          <a:solidFill>
                            <a:schemeClr val="bg2"/>
                          </a:solidFill>
                        </a:rPr>
                        <a:t>(Non)disabled = cultural interpretive frame</a:t>
                      </a:r>
                    </a:p>
                  </a:txBody>
                  <a:tcPr marL="68580" marR="68580" marT="34291" marB="34291"/>
                </a:tc>
                <a:extLst>
                  <a:ext uri="{0D108BD9-81ED-4DB2-BD59-A6C34878D82A}">
                    <a16:rowId xmlns:a16="http://schemas.microsoft.com/office/drawing/2014/main" val="1876194864"/>
                  </a:ext>
                </a:extLst>
              </a:tr>
              <a:tr h="611625">
                <a:tc>
                  <a:txBody>
                    <a:bodyPr/>
                    <a:lstStyle/>
                    <a:p>
                      <a:r>
                        <a:rPr lang="en-US" sz="1800" b="1" noProof="0" dirty="0"/>
                        <a:t>Solution approach</a:t>
                      </a:r>
                    </a:p>
                  </a:txBody>
                  <a:tcPr marL="68580" marR="68580" marT="34291" marB="34291">
                    <a:solidFill>
                      <a:schemeClr val="bg1"/>
                    </a:solidFill>
                  </a:tcPr>
                </a:tc>
                <a:tc>
                  <a:txBody>
                    <a:bodyPr/>
                    <a:lstStyle/>
                    <a:p>
                      <a:r>
                        <a:rPr lang="en-US" sz="1800" noProof="0" dirty="0"/>
                        <a:t>Individual treatment</a:t>
                      </a:r>
                    </a:p>
                  </a:txBody>
                  <a:tcPr marL="68580" marR="68580" marT="34291" marB="34291">
                    <a:solidFill>
                      <a:schemeClr val="bg1"/>
                    </a:solidFill>
                  </a:tcPr>
                </a:tc>
                <a:tc>
                  <a:txBody>
                    <a:bodyPr/>
                    <a:lstStyle/>
                    <a:p>
                      <a:r>
                        <a:rPr lang="en-US" sz="1800" noProof="0" dirty="0"/>
                        <a:t>Social action</a:t>
                      </a:r>
                    </a:p>
                  </a:txBody>
                  <a:tcPr marL="68580" marR="68580" marT="34291" marB="34291">
                    <a:solidFill>
                      <a:schemeClr val="bg1"/>
                    </a:solidFill>
                  </a:tcPr>
                </a:tc>
                <a:tc>
                  <a:txBody>
                    <a:bodyPr/>
                    <a:lstStyle/>
                    <a:p>
                      <a:r>
                        <a:rPr lang="en-US" sz="1800" noProof="0" dirty="0"/>
                        <a:t>Protection of human rights</a:t>
                      </a:r>
                    </a:p>
                  </a:txBody>
                  <a:tcPr marL="68580" marR="68580" marT="34291" marB="34291">
                    <a:solidFill>
                      <a:schemeClr val="bg1"/>
                    </a:solidFill>
                  </a:tcPr>
                </a:tc>
                <a:tc>
                  <a:txBody>
                    <a:bodyPr/>
                    <a:lstStyle/>
                    <a:p>
                      <a:r>
                        <a:rPr lang="en-US" sz="1800" noProof="0" dirty="0">
                          <a:solidFill>
                            <a:schemeClr val="bg2"/>
                          </a:solidFill>
                        </a:rPr>
                        <a:t>Acceptance (social and socially)</a:t>
                      </a:r>
                    </a:p>
                  </a:txBody>
                  <a:tcPr marL="68580" marR="68580" marT="34291" marB="34291">
                    <a:solidFill>
                      <a:schemeClr val="bg1"/>
                    </a:solidFill>
                  </a:tcPr>
                </a:tc>
                <a:extLst>
                  <a:ext uri="{0D108BD9-81ED-4DB2-BD59-A6C34878D82A}">
                    <a16:rowId xmlns:a16="http://schemas.microsoft.com/office/drawing/2014/main" val="2718789392"/>
                  </a:ext>
                </a:extLst>
              </a:tr>
              <a:tr h="611625">
                <a:tc>
                  <a:txBody>
                    <a:bodyPr/>
                    <a:lstStyle/>
                    <a:p>
                      <a:r>
                        <a:rPr lang="en-US" sz="1800" b="1" noProof="0" dirty="0"/>
                        <a:t>Approach of action</a:t>
                      </a:r>
                    </a:p>
                  </a:txBody>
                  <a:tcPr marL="68580" marR="68580" marT="34291" marB="34291"/>
                </a:tc>
                <a:tc>
                  <a:txBody>
                    <a:bodyPr/>
                    <a:lstStyle/>
                    <a:p>
                      <a:r>
                        <a:rPr lang="en-US" sz="1800" noProof="0" dirty="0"/>
                        <a:t>Expertise of the experts</a:t>
                      </a:r>
                    </a:p>
                  </a:txBody>
                  <a:tcPr marL="68580" marR="68580" marT="34291" marB="34291"/>
                </a:tc>
                <a:tc>
                  <a:txBody>
                    <a:bodyPr/>
                    <a:lstStyle/>
                    <a:p>
                      <a:r>
                        <a:rPr lang="en-US" sz="1800" noProof="0" dirty="0"/>
                        <a:t>Experience of those affected</a:t>
                      </a:r>
                    </a:p>
                  </a:txBody>
                  <a:tcPr marL="68580" marR="68580" marT="34291" marB="34291"/>
                </a:tc>
                <a:tc>
                  <a:txBody>
                    <a:bodyPr/>
                    <a:lstStyle/>
                    <a:p>
                      <a:r>
                        <a:rPr lang="en-US" sz="1800" noProof="0" dirty="0"/>
                        <a:t>Notion of human dignity</a:t>
                      </a:r>
                    </a:p>
                  </a:txBody>
                  <a:tcPr marL="68580" marR="68580" marT="34291" marB="34291"/>
                </a:tc>
                <a:tc>
                  <a:txBody>
                    <a:bodyPr/>
                    <a:lstStyle/>
                    <a:p>
                      <a:r>
                        <a:rPr lang="en-US" sz="1800" noProof="0" dirty="0">
                          <a:solidFill>
                            <a:schemeClr val="bg2"/>
                          </a:solidFill>
                        </a:rPr>
                        <a:t>Experience of all members of one culture</a:t>
                      </a:r>
                    </a:p>
                  </a:txBody>
                  <a:tcPr marL="68580" marR="68580" marT="34291" marB="34291"/>
                </a:tc>
                <a:extLst>
                  <a:ext uri="{0D108BD9-81ED-4DB2-BD59-A6C34878D82A}">
                    <a16:rowId xmlns:a16="http://schemas.microsoft.com/office/drawing/2014/main" val="722741366"/>
                  </a:ext>
                </a:extLst>
              </a:tr>
              <a:tr h="391654">
                <a:tc>
                  <a:txBody>
                    <a:bodyPr/>
                    <a:lstStyle/>
                    <a:p>
                      <a:r>
                        <a:rPr lang="en-US" sz="1800" b="1" noProof="0" dirty="0"/>
                        <a:t>Aims</a:t>
                      </a:r>
                    </a:p>
                  </a:txBody>
                  <a:tcPr marL="68580" marR="68580" marT="34291" marB="34291">
                    <a:solidFill>
                      <a:schemeClr val="bg1"/>
                    </a:solidFill>
                  </a:tcPr>
                </a:tc>
                <a:tc>
                  <a:txBody>
                    <a:bodyPr/>
                    <a:lstStyle/>
                    <a:p>
                      <a:r>
                        <a:rPr lang="en-US" sz="1800" noProof="0" dirty="0"/>
                        <a:t>Individual adaption</a:t>
                      </a:r>
                    </a:p>
                  </a:txBody>
                  <a:tcPr marL="68580" marR="68580" marT="34291" marB="34291">
                    <a:solidFill>
                      <a:schemeClr val="bg1"/>
                    </a:solidFill>
                  </a:tcPr>
                </a:tc>
                <a:tc>
                  <a:txBody>
                    <a:bodyPr/>
                    <a:lstStyle/>
                    <a:p>
                      <a:r>
                        <a:rPr lang="en-US" sz="1800" noProof="0" dirty="0"/>
                        <a:t>Social change</a:t>
                      </a:r>
                    </a:p>
                  </a:txBody>
                  <a:tcPr marL="68580" marR="68580" marT="34291" marB="34291">
                    <a:solidFill>
                      <a:schemeClr val="bg1"/>
                    </a:solidFill>
                  </a:tcPr>
                </a:tc>
                <a:tc>
                  <a:txBody>
                    <a:bodyPr/>
                    <a:lstStyle/>
                    <a:p>
                      <a:r>
                        <a:rPr lang="en-US" sz="1800" noProof="0" dirty="0"/>
                        <a:t>Equality</a:t>
                      </a:r>
                    </a:p>
                  </a:txBody>
                  <a:tcPr marL="68580" marR="68580" marT="34291" marB="34291">
                    <a:solidFill>
                      <a:schemeClr val="bg1"/>
                    </a:solidFill>
                  </a:tcPr>
                </a:tc>
                <a:tc>
                  <a:txBody>
                    <a:bodyPr/>
                    <a:lstStyle/>
                    <a:p>
                      <a:r>
                        <a:rPr lang="en-US" sz="1800" noProof="0" dirty="0">
                          <a:solidFill>
                            <a:schemeClr val="bg2"/>
                          </a:solidFill>
                        </a:rPr>
                        <a:t>Cultural change</a:t>
                      </a:r>
                    </a:p>
                  </a:txBody>
                  <a:tcPr marL="68580" marR="68580" marT="34291" marB="34291">
                    <a:solidFill>
                      <a:schemeClr val="bg1"/>
                    </a:solidFill>
                  </a:tcPr>
                </a:tc>
                <a:extLst>
                  <a:ext uri="{0D108BD9-81ED-4DB2-BD59-A6C34878D82A}">
                    <a16:rowId xmlns:a16="http://schemas.microsoft.com/office/drawing/2014/main" val="1385639180"/>
                  </a:ext>
                </a:extLst>
              </a:tr>
            </a:tbl>
          </a:graphicData>
        </a:graphic>
      </p:graphicFrame>
      <p:sp>
        <p:nvSpPr>
          <p:cNvPr id="15" name="Textfeld 14">
            <a:extLst>
              <a:ext uri="{FF2B5EF4-FFF2-40B4-BE49-F238E27FC236}">
                <a16:creationId xmlns:a16="http://schemas.microsoft.com/office/drawing/2014/main" id="{53A95D1F-8E0B-4CB7-BC56-435B07045039}"/>
              </a:ext>
            </a:extLst>
          </p:cNvPr>
          <p:cNvSpPr txBox="1"/>
          <p:nvPr/>
        </p:nvSpPr>
        <p:spPr>
          <a:xfrm>
            <a:off x="8832305" y="5727212"/>
            <a:ext cx="2604652" cy="213585"/>
          </a:xfrm>
          <a:prstGeom prst="rect">
            <a:avLst/>
          </a:prstGeom>
          <a:noFill/>
        </p:spPr>
        <p:txBody>
          <a:bodyPr wrap="square" rtlCol="0">
            <a:spAutoFit/>
          </a:bodyPr>
          <a:lstStyle/>
          <a:p>
            <a:r>
              <a:rPr lang="de-DE" sz="788" dirty="0"/>
              <a:t>Vgl. Waldschmidt 2005, Boban/Hinz 2011</a:t>
            </a:r>
            <a:endParaRPr lang="en-GB" sz="788" dirty="0"/>
          </a:p>
        </p:txBody>
      </p:sp>
    </p:spTree>
    <p:extLst>
      <p:ext uri="{BB962C8B-B14F-4D97-AF65-F5344CB8AC3E}">
        <p14:creationId xmlns:p14="http://schemas.microsoft.com/office/powerpoint/2010/main" val="341320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Inclusion in education  - a multilayered task	</a:t>
            </a:r>
          </a:p>
        </p:txBody>
      </p:sp>
      <p:sp>
        <p:nvSpPr>
          <p:cNvPr id="3" name="Inhaltsplatzhalter 2"/>
          <p:cNvSpPr>
            <a:spLocks noGrp="1"/>
          </p:cNvSpPr>
          <p:nvPr>
            <p:ph idx="1"/>
          </p:nvPr>
        </p:nvSpPr>
        <p:spPr>
          <a:xfrm>
            <a:off x="551384" y="1700808"/>
            <a:ext cx="10972800" cy="4049712"/>
          </a:xfrm>
        </p:spPr>
        <p:txBody>
          <a:bodyPr/>
          <a:lstStyle/>
          <a:p>
            <a:r>
              <a:rPr lang="en-US" dirty="0"/>
              <a:t>Inclusion involves all of the institution</a:t>
            </a:r>
          </a:p>
          <a:p>
            <a:endParaRPr lang="en-US" dirty="0"/>
          </a:p>
          <a:p>
            <a:r>
              <a:rPr lang="en-US" dirty="0"/>
              <a:t>Inclusion requires </a:t>
            </a:r>
          </a:p>
          <a:p>
            <a:pPr lvl="1"/>
            <a:r>
              <a:rPr lang="en-US" sz="1800" dirty="0"/>
              <a:t>a mind-set and culture of inclusion</a:t>
            </a:r>
          </a:p>
          <a:p>
            <a:pPr lvl="1"/>
            <a:r>
              <a:rPr lang="en-US" sz="1800" dirty="0"/>
              <a:t>Inclusive structures and procedures</a:t>
            </a:r>
          </a:p>
          <a:p>
            <a:pPr lvl="1"/>
            <a:r>
              <a:rPr lang="en-US" sz="1800" dirty="0"/>
              <a:t>Inclusive interaction and communication</a:t>
            </a:r>
          </a:p>
          <a:p>
            <a:pPr lvl="1"/>
            <a:r>
              <a:rPr lang="en-US" sz="1800" dirty="0"/>
              <a:t>A network of educational institutions, politics, social organizations and organizations of self-representation</a:t>
            </a:r>
          </a:p>
          <a:p>
            <a:pPr lvl="1"/>
            <a:r>
              <a:rPr lang="en-US" sz="1800" dirty="0"/>
              <a:t>Training and qualification for all staff members (administrative, planning and teaching staff)</a:t>
            </a:r>
          </a:p>
          <a:p>
            <a:pPr lvl="1"/>
            <a:r>
              <a:rPr lang="en-US" sz="1800" dirty="0"/>
              <a:t>Awareness for all members (fellow students)</a:t>
            </a:r>
          </a:p>
          <a:p>
            <a:pPr marL="457200" lvl="1" indent="0">
              <a:buNone/>
            </a:pPr>
            <a:endParaRPr lang="en-US" sz="1800" dirty="0"/>
          </a:p>
          <a:p>
            <a:pPr marL="457200" lvl="1" indent="0">
              <a:buNone/>
            </a:pPr>
            <a:r>
              <a:rPr lang="en-US" sz="1800" dirty="0"/>
              <a:t>&gt;&gt; </a:t>
            </a:r>
            <a:r>
              <a:rPr lang="en-US" dirty="0"/>
              <a:t>Practice and patience and time for reflection and development. </a:t>
            </a:r>
          </a:p>
          <a:p>
            <a:endParaRPr lang="en-US" dirty="0"/>
          </a:p>
        </p:txBody>
      </p:sp>
      <p:sp>
        <p:nvSpPr>
          <p:cNvPr id="4" name="Foliennummernplatzhalter 3"/>
          <p:cNvSpPr>
            <a:spLocks noGrp="1"/>
          </p:cNvSpPr>
          <p:nvPr>
            <p:ph type="sldNum" sz="quarter" idx="11"/>
          </p:nvPr>
        </p:nvSpPr>
        <p:spPr/>
        <p:txBody>
          <a:bodyPr/>
          <a:lstStyle/>
          <a:p>
            <a:fld id="{547C4CA3-1C97-4E56-856D-1E1A201B3D60}" type="slidenum">
              <a:rPr lang="de-DE" altLang="de-DE" smtClean="0"/>
              <a:pPr/>
              <a:t>11</a:t>
            </a:fld>
            <a:endParaRPr lang="de-DE" altLang="de-DE"/>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391946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ln w="28575">
            <a:solidFill>
              <a:schemeClr val="accent6"/>
            </a:solidFill>
          </a:ln>
        </p:spPr>
        <p:txBody>
          <a:bodyPr/>
          <a:lstStyle/>
          <a:p>
            <a:r>
              <a:rPr lang="en-US" dirty="0"/>
              <a:t>4-A Scheme of the UNESCO </a:t>
            </a:r>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963882402"/>
              </p:ext>
            </p:extLst>
          </p:nvPr>
        </p:nvGraphicFramePr>
        <p:xfrm>
          <a:off x="527050" y="1989138"/>
          <a:ext cx="10972800" cy="404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5"/>
          <p:cNvSpPr>
            <a:spLocks noGrp="1"/>
          </p:cNvSpPr>
          <p:nvPr>
            <p:ph type="ftr" sz="quarter" idx="10"/>
          </p:nvPr>
        </p:nvSpPr>
        <p:spPr/>
        <p:txBody>
          <a:bodyPr/>
          <a:lstStyle/>
          <a:p>
            <a:pPr>
              <a:defRPr/>
            </a:pPr>
            <a:r>
              <a:rPr lang="de-DE" altLang="de-DE"/>
              <a:t>Dr. Sabine Lauber, UMR, Project CISI</a:t>
            </a:r>
          </a:p>
        </p:txBody>
      </p:sp>
      <p:sp>
        <p:nvSpPr>
          <p:cNvPr id="7" name="Foliennummernplatzhalter 6"/>
          <p:cNvSpPr>
            <a:spLocks noGrp="1"/>
          </p:cNvSpPr>
          <p:nvPr>
            <p:ph type="sldNum" sz="quarter" idx="11"/>
          </p:nvPr>
        </p:nvSpPr>
        <p:spPr/>
        <p:txBody>
          <a:bodyPr/>
          <a:lstStyle/>
          <a:p>
            <a:pPr>
              <a:defRPr/>
            </a:pPr>
            <a:fld id="{A50B7C2E-A3E6-40DD-A03F-8FB8F37CBFE9}" type="slidenum">
              <a:rPr lang="de-DE" altLang="de-DE" smtClean="0"/>
              <a:pPr>
                <a:defRPr/>
              </a:pPr>
              <a:t>12</a:t>
            </a:fld>
            <a:endParaRPr lang="de-DE" altLang="de-DE"/>
          </a:p>
        </p:txBody>
      </p:sp>
    </p:spTree>
    <p:extLst>
      <p:ext uri="{BB962C8B-B14F-4D97-AF65-F5344CB8AC3E}">
        <p14:creationId xmlns:p14="http://schemas.microsoft.com/office/powerpoint/2010/main" val="3974982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dirty="0"/>
              <a:t>Didactical Aspects </a:t>
            </a:r>
          </a:p>
        </p:txBody>
      </p:sp>
      <p:sp>
        <p:nvSpPr>
          <p:cNvPr id="7" name="Textplatzhalter 6"/>
          <p:cNvSpPr>
            <a:spLocks noGrp="1"/>
          </p:cNvSpPr>
          <p:nvPr>
            <p:ph type="body" idx="1"/>
          </p:nvPr>
        </p:nvSpPr>
        <p:spPr/>
        <p:txBody>
          <a:bodyPr/>
          <a:lstStyle/>
          <a:p>
            <a:endParaRPr lang="en-US"/>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13</a:t>
            </a:fld>
            <a:endParaRPr lang="de-DE" altLang="de-DE"/>
          </a:p>
        </p:txBody>
      </p:sp>
    </p:spTree>
    <p:extLst>
      <p:ext uri="{BB962C8B-B14F-4D97-AF65-F5344CB8AC3E}">
        <p14:creationId xmlns:p14="http://schemas.microsoft.com/office/powerpoint/2010/main" val="282424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753567"/>
          </a:xfrm>
        </p:spPr>
        <p:txBody>
          <a:bodyPr/>
          <a:lstStyle/>
          <a:p>
            <a:r>
              <a:rPr lang="en-US" dirty="0"/>
              <a:t>Two-Senses-Principle</a:t>
            </a:r>
          </a:p>
        </p:txBody>
      </p:sp>
      <p:sp>
        <p:nvSpPr>
          <p:cNvPr id="3" name="Inhaltsplatzhalter 2"/>
          <p:cNvSpPr>
            <a:spLocks noGrp="1"/>
          </p:cNvSpPr>
          <p:nvPr>
            <p:ph idx="1"/>
          </p:nvPr>
        </p:nvSpPr>
        <p:spPr>
          <a:xfrm>
            <a:off x="527051" y="1220755"/>
            <a:ext cx="11329589" cy="4801163"/>
          </a:xfrm>
        </p:spPr>
        <p:txBody>
          <a:bodyPr/>
          <a:lstStyle/>
          <a:p>
            <a:pPr marL="243410" indent="0" algn="ctr">
              <a:buNone/>
            </a:pPr>
            <a:r>
              <a:rPr lang="en-US" b="1" dirty="0"/>
              <a:t>When possible, </a:t>
            </a:r>
            <a:r>
              <a:rPr lang="en-US" b="1" dirty="0">
                <a:solidFill>
                  <a:srgbClr val="FF0000"/>
                </a:solidFill>
              </a:rPr>
              <a:t>at least </a:t>
            </a:r>
            <a:r>
              <a:rPr lang="en-US" b="1" dirty="0"/>
              <a:t>2 senses should be </a:t>
            </a:r>
          </a:p>
          <a:p>
            <a:pPr marL="243410" indent="0" algn="ctr">
              <a:buNone/>
            </a:pPr>
            <a:r>
              <a:rPr lang="en-US" b="1" dirty="0"/>
              <a:t>addressed in every situation. </a:t>
            </a:r>
          </a:p>
          <a:p>
            <a:pPr marL="243410" indent="0">
              <a:buNone/>
            </a:pPr>
            <a:endParaRPr lang="en-US" dirty="0"/>
          </a:p>
          <a:p>
            <a:pPr marL="243410" indent="0">
              <a:buNone/>
            </a:pPr>
            <a:r>
              <a:rPr lang="en-US" u="sng" dirty="0"/>
              <a:t>Possible Forms: </a:t>
            </a:r>
          </a:p>
          <a:p>
            <a:r>
              <a:rPr lang="en-US" dirty="0"/>
              <a:t>visual, </a:t>
            </a:r>
            <a:r>
              <a:rPr lang="en-US" dirty="0" err="1"/>
              <a:t>auditive</a:t>
            </a:r>
            <a:r>
              <a:rPr lang="en-US" dirty="0"/>
              <a:t>, tactile/haptic, 			olfactory, gustatory</a:t>
            </a:r>
          </a:p>
          <a:p>
            <a:endParaRPr lang="en-US" dirty="0"/>
          </a:p>
          <a:p>
            <a:endParaRPr lang="en-US" dirty="0"/>
          </a:p>
          <a:p>
            <a:pPr marL="243410" indent="0">
              <a:buNone/>
            </a:pPr>
            <a:endParaRPr lang="en-US" sz="2400" u="sng" dirty="0"/>
          </a:p>
          <a:p>
            <a:pPr marL="243410" indent="0">
              <a:buNone/>
            </a:pPr>
            <a:endParaRPr lang="en-US" sz="2400" u="sng" dirty="0"/>
          </a:p>
          <a:p>
            <a:pPr marL="243410" indent="0">
              <a:buNone/>
            </a:pPr>
            <a:r>
              <a:rPr lang="en-US" u="sng" dirty="0"/>
              <a:t>Examples: </a:t>
            </a:r>
          </a:p>
          <a:p>
            <a:pPr lvl="1">
              <a:spcBef>
                <a:spcPts val="0"/>
              </a:spcBef>
            </a:pPr>
            <a:r>
              <a:rPr lang="en-US" dirty="0"/>
              <a:t>Written Information plus audio description / audio file </a:t>
            </a:r>
          </a:p>
          <a:p>
            <a:pPr lvl="1">
              <a:spcBef>
                <a:spcPts val="0"/>
              </a:spcBef>
            </a:pPr>
            <a:r>
              <a:rPr lang="en-US" dirty="0"/>
              <a:t>Labeling of the doorplate with Braille (tactile) and normal print (visual)</a:t>
            </a:r>
          </a:p>
          <a:p>
            <a:pPr lvl="1">
              <a:spcBef>
                <a:spcPts val="0"/>
              </a:spcBef>
            </a:pPr>
            <a:r>
              <a:rPr lang="en-US" dirty="0"/>
              <a:t>Written Information plus digital information (QR codes, links)</a:t>
            </a: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14</a:t>
            </a:fld>
            <a:endParaRPr lang="de-DE" altLang="de-DE"/>
          </a:p>
        </p:txBody>
      </p:sp>
      <p:pic>
        <p:nvPicPr>
          <p:cNvPr id="19458" name="Picture 2" descr="C:\Users\lauber_l\AppData\Local\Microsoft\Windows\Temporary Internet Files\Content.IE5\IC2ES2AC\Octicons-ey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445" y="3717032"/>
            <a:ext cx="836712" cy="836712"/>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lauber_l\AppData\Local\Microsoft\Windows\Temporary Internet Files\Content.IE5\H1H83GMH\ear-159306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584" y="3525011"/>
            <a:ext cx="631528" cy="102873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lauber_l\AppData\Local\Microsoft\Windows\Temporary Internet Files\Content.IE5\HZHR2KY7\hand-309924_960_720[1].pn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512293" y="3559323"/>
            <a:ext cx="786756" cy="960108"/>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lauber_l\AppData\Local\Microsoft\Windows\Temporary Internet Files\Content.IE5\9C4KBQIW\nas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7828" y="3366247"/>
            <a:ext cx="864096" cy="134626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lauber_l\AppData\Local\Microsoft\Windows\Temporary Internet Files\Content.IE5\WMZVRA5B\tongue-35319_960_720[1].pn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04025" y="3717032"/>
            <a:ext cx="1440160" cy="747083"/>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C:\Users\lauber_l\AppData\Local\Microsoft\Windows\Temporary Internet Files\Content.IE5\HI032VNQ\lips-48953_960_720[1].png"/>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76242" y="3729893"/>
            <a:ext cx="1037447" cy="518724"/>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735627" y="1220755"/>
            <a:ext cx="7203972" cy="9601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422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8"/>
            <a:ext cx="10972800" cy="849577"/>
          </a:xfrm>
        </p:spPr>
        <p:txBody>
          <a:bodyPr/>
          <a:lstStyle/>
          <a:p>
            <a:r>
              <a:rPr lang="en-US" dirty="0"/>
              <a:t>UDL for Training I (</a:t>
            </a:r>
            <a:r>
              <a:rPr lang="en-US" dirty="0" err="1"/>
              <a:t>Mcquire</a:t>
            </a:r>
            <a:r>
              <a:rPr lang="en-US" dirty="0"/>
              <a:t>, Scott &amp; Shaw 2018)</a:t>
            </a:r>
          </a:p>
        </p:txBody>
      </p:sp>
      <p:sp>
        <p:nvSpPr>
          <p:cNvPr id="3" name="Inhaltsplatzhalter 2"/>
          <p:cNvSpPr>
            <a:spLocks noGrp="1"/>
          </p:cNvSpPr>
          <p:nvPr>
            <p:ph idx="1"/>
          </p:nvPr>
        </p:nvSpPr>
        <p:spPr>
          <a:xfrm>
            <a:off x="527051" y="1316765"/>
            <a:ext cx="10972800" cy="4705152"/>
          </a:xfrm>
        </p:spPr>
        <p:txBody>
          <a:bodyPr/>
          <a:lstStyle/>
          <a:p>
            <a:pPr marL="457200" indent="-457200">
              <a:buFont typeface="+mj-lt"/>
              <a:buAutoNum type="arabicPeriod"/>
            </a:pPr>
            <a:r>
              <a:rPr lang="en-US" sz="2400" b="1" dirty="0"/>
              <a:t>Broad, equitable Usability</a:t>
            </a:r>
          </a:p>
          <a:p>
            <a:pPr lvl="1"/>
            <a:r>
              <a:rPr lang="en-US" sz="1867" dirty="0"/>
              <a:t>Usable instructions as well as teaching-learning-materials and -materials for all students. </a:t>
            </a:r>
          </a:p>
          <a:p>
            <a:pPr marL="685783" indent="-609585">
              <a:buFont typeface="+mj-lt"/>
              <a:buAutoNum type="arabicPeriod"/>
            </a:pPr>
            <a:r>
              <a:rPr lang="en-US" sz="2400" b="1" dirty="0"/>
              <a:t>Flexibility in Use: </a:t>
            </a:r>
          </a:p>
          <a:p>
            <a:pPr lvl="1"/>
            <a:r>
              <a:rPr lang="en-US" sz="1867" dirty="0"/>
              <a:t>Planned teaching and learning by considering individual abilities. </a:t>
            </a:r>
          </a:p>
          <a:p>
            <a:pPr marL="685783" indent="-609585">
              <a:buFont typeface="+mj-lt"/>
              <a:buAutoNum type="arabicPeriod"/>
            </a:pPr>
            <a:r>
              <a:rPr lang="en-US" sz="2400" b="1" dirty="0"/>
              <a:t>Simple and intuitive Use: </a:t>
            </a:r>
          </a:p>
          <a:p>
            <a:pPr lvl="1"/>
            <a:r>
              <a:rPr lang="en-US" sz="1867" dirty="0"/>
              <a:t>Unnecessary complexity of the learning environment should be avoided, without reducing academic standards</a:t>
            </a:r>
            <a:r>
              <a:rPr lang="en-US" sz="2133" dirty="0"/>
              <a:t>. </a:t>
            </a:r>
          </a:p>
          <a:p>
            <a:pPr marL="685783" indent="-609585">
              <a:buFont typeface="+mj-lt"/>
              <a:buAutoNum type="arabicPeriod"/>
            </a:pPr>
            <a:r>
              <a:rPr lang="en-US" sz="2400" b="1" dirty="0"/>
              <a:t>Perceptible information: </a:t>
            </a:r>
          </a:p>
          <a:p>
            <a:pPr lvl="1"/>
            <a:r>
              <a:rPr lang="en-US" sz="1867" dirty="0"/>
              <a:t>All necessary information are effectively available for the students.</a:t>
            </a:r>
          </a:p>
          <a:p>
            <a:pPr marL="685783" indent="-609585">
              <a:spcBef>
                <a:spcPts val="267"/>
              </a:spcBef>
              <a:buFont typeface="+mj-lt"/>
              <a:buAutoNum type="arabicPeriod"/>
            </a:pPr>
            <a:r>
              <a:rPr lang="en-US" sz="2400" b="1" dirty="0"/>
              <a:t>Tolerance for Error: </a:t>
            </a:r>
          </a:p>
          <a:p>
            <a:pPr lvl="1"/>
            <a:r>
              <a:rPr lang="en-US" sz="1867" dirty="0"/>
              <a:t>Individual learning behavior and individual conditions will be considered. </a:t>
            </a:r>
          </a:p>
          <a:p>
            <a:pPr lvl="1"/>
            <a:endParaRPr lang="en-US" sz="2133" dirty="0"/>
          </a:p>
          <a:p>
            <a:pPr marL="76198" indent="0">
              <a:buNone/>
            </a:pPr>
            <a:endParaRPr lang="en-US" dirty="0"/>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15</a:t>
            </a:fld>
            <a:endParaRPr lang="de-DE" altLang="de-DE"/>
          </a:p>
        </p:txBody>
      </p:sp>
    </p:spTree>
    <p:extLst>
      <p:ext uri="{BB962C8B-B14F-4D97-AF65-F5344CB8AC3E}">
        <p14:creationId xmlns:p14="http://schemas.microsoft.com/office/powerpoint/2010/main" val="3627317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945588"/>
          </a:xfrm>
        </p:spPr>
        <p:txBody>
          <a:bodyPr/>
          <a:lstStyle/>
          <a:p>
            <a:r>
              <a:rPr lang="en-US" dirty="0"/>
              <a:t>UDL for Training II (</a:t>
            </a:r>
            <a:r>
              <a:rPr lang="en-US" dirty="0" err="1"/>
              <a:t>Mcquire</a:t>
            </a:r>
            <a:r>
              <a:rPr lang="en-US" dirty="0"/>
              <a:t>, Scott &amp; Shaw 2018)</a:t>
            </a:r>
          </a:p>
        </p:txBody>
      </p:sp>
      <p:sp>
        <p:nvSpPr>
          <p:cNvPr id="3" name="Inhaltsplatzhalter 2"/>
          <p:cNvSpPr>
            <a:spLocks noGrp="1"/>
          </p:cNvSpPr>
          <p:nvPr>
            <p:ph idx="1"/>
          </p:nvPr>
        </p:nvSpPr>
        <p:spPr>
          <a:xfrm>
            <a:off x="527051" y="1412776"/>
            <a:ext cx="10972800" cy="4609141"/>
          </a:xfrm>
        </p:spPr>
        <p:txBody>
          <a:bodyPr/>
          <a:lstStyle/>
          <a:p>
            <a:pPr marL="533387" indent="-457189">
              <a:spcBef>
                <a:spcPts val="267"/>
              </a:spcBef>
              <a:buFont typeface="+mj-lt"/>
              <a:buAutoNum type="arabicPeriod" startAt="6"/>
            </a:pPr>
            <a:r>
              <a:rPr lang="en-US" sz="2400" b="1" dirty="0"/>
              <a:t>Low physical Effort: </a:t>
            </a:r>
          </a:p>
          <a:p>
            <a:pPr lvl="1">
              <a:spcBef>
                <a:spcPts val="267"/>
              </a:spcBef>
            </a:pPr>
            <a:r>
              <a:rPr lang="en-US" sz="2400" dirty="0"/>
              <a:t>The physical strain will be held as low as possible. </a:t>
            </a:r>
          </a:p>
          <a:p>
            <a:pPr marL="685783" indent="-609585">
              <a:spcBef>
                <a:spcPts val="267"/>
              </a:spcBef>
              <a:buFont typeface="+mj-lt"/>
              <a:buAutoNum type="arabicPeriod" startAt="7"/>
            </a:pPr>
            <a:r>
              <a:rPr lang="en-US" sz="2400" b="1" dirty="0"/>
              <a:t>Size and space for access and usage: </a:t>
            </a:r>
          </a:p>
          <a:p>
            <a:pPr lvl="1">
              <a:spcBef>
                <a:spcPts val="267"/>
              </a:spcBef>
            </a:pPr>
            <a:r>
              <a:rPr lang="en-US" sz="2400" dirty="0"/>
              <a:t>Corresponding design of buildings and classrooms. </a:t>
            </a:r>
          </a:p>
          <a:p>
            <a:pPr marL="685783" indent="-609585">
              <a:spcBef>
                <a:spcPts val="267"/>
              </a:spcBef>
              <a:buFont typeface="+mj-lt"/>
              <a:buAutoNum type="arabicPeriod" startAt="7"/>
            </a:pPr>
            <a:r>
              <a:rPr lang="en-US" sz="2400" b="1" dirty="0"/>
              <a:t>Learning community: </a:t>
            </a:r>
          </a:p>
          <a:p>
            <a:pPr lvl="1">
              <a:spcBef>
                <a:spcPts val="267"/>
              </a:spcBef>
            </a:pPr>
            <a:r>
              <a:rPr lang="en-US" sz="2400" dirty="0"/>
              <a:t>Consultation hours, good and regular communication between students and staff, promoting communication between the students. </a:t>
            </a:r>
          </a:p>
          <a:p>
            <a:pPr marL="685783" indent="-609585">
              <a:spcBef>
                <a:spcPts val="267"/>
              </a:spcBef>
              <a:buFont typeface="+mj-lt"/>
              <a:buAutoNum type="arabicPeriod" startAt="7"/>
            </a:pPr>
            <a:r>
              <a:rPr lang="en-US" sz="2400" b="1" dirty="0"/>
              <a:t>Learning atmosphere: </a:t>
            </a:r>
          </a:p>
          <a:p>
            <a:pPr lvl="1">
              <a:spcBef>
                <a:spcPts val="267"/>
              </a:spcBef>
            </a:pPr>
            <a:r>
              <a:rPr lang="en-US" sz="2400" dirty="0"/>
              <a:t>Respect towards diversity; Communication of high expectations; direct communication with students</a:t>
            </a:r>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16</a:t>
            </a:fld>
            <a:endParaRPr lang="de-DE" altLang="de-DE" dirty="0"/>
          </a:p>
        </p:txBody>
      </p:sp>
    </p:spTree>
    <p:extLst>
      <p:ext uri="{BB962C8B-B14F-4D97-AF65-F5344CB8AC3E}">
        <p14:creationId xmlns:p14="http://schemas.microsoft.com/office/powerpoint/2010/main" val="251269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1EBB724-26C2-14D2-73B4-EC1B3DF3FC93}"/>
              </a:ext>
            </a:extLst>
          </p:cNvPr>
          <p:cNvSpPr>
            <a:spLocks noGrp="1"/>
          </p:cNvSpPr>
          <p:nvPr>
            <p:ph type="title"/>
          </p:nvPr>
        </p:nvSpPr>
        <p:spPr>
          <a:xfrm>
            <a:off x="623392" y="404664"/>
            <a:ext cx="10972800" cy="375836"/>
          </a:xfrm>
        </p:spPr>
        <p:txBody>
          <a:bodyPr/>
          <a:lstStyle/>
          <a:p>
            <a:r>
              <a:rPr lang="de-DE" dirty="0"/>
              <a:t>UDL Guidelines</a:t>
            </a:r>
          </a:p>
        </p:txBody>
      </p:sp>
      <p:sp>
        <p:nvSpPr>
          <p:cNvPr id="4" name="Fußzeilenplatzhalter 3">
            <a:extLst>
              <a:ext uri="{FF2B5EF4-FFF2-40B4-BE49-F238E27FC236}">
                <a16:creationId xmlns:a16="http://schemas.microsoft.com/office/drawing/2014/main" id="{48728A9C-2D9F-3B35-2F4D-6E75B1000B6D}"/>
              </a:ext>
            </a:extLst>
          </p:cNvPr>
          <p:cNvSpPr>
            <a:spLocks noGrp="1"/>
          </p:cNvSpPr>
          <p:nvPr>
            <p:ph type="ftr" sz="quarter" idx="10"/>
          </p:nvPr>
        </p:nvSpPr>
        <p:spPr/>
        <p:txBody>
          <a:bodyPr/>
          <a:lstStyle/>
          <a:p>
            <a:pPr>
              <a:defRPr/>
            </a:pPr>
            <a:r>
              <a:rPr lang="de-DE" altLang="de-DE"/>
              <a:t>Dr. Sabine Lauber, UMR, Project CISI</a:t>
            </a:r>
          </a:p>
        </p:txBody>
      </p:sp>
      <p:sp>
        <p:nvSpPr>
          <p:cNvPr id="5" name="Foliennummernplatzhalter 4">
            <a:extLst>
              <a:ext uri="{FF2B5EF4-FFF2-40B4-BE49-F238E27FC236}">
                <a16:creationId xmlns:a16="http://schemas.microsoft.com/office/drawing/2014/main" id="{753F96EB-95E1-6D8B-D5A7-B2B427BB2364}"/>
              </a:ext>
            </a:extLst>
          </p:cNvPr>
          <p:cNvSpPr>
            <a:spLocks noGrp="1"/>
          </p:cNvSpPr>
          <p:nvPr>
            <p:ph type="sldNum" sz="quarter" idx="11"/>
          </p:nvPr>
        </p:nvSpPr>
        <p:spPr/>
        <p:txBody>
          <a:bodyPr/>
          <a:lstStyle/>
          <a:p>
            <a:fld id="{9AA41B58-D4C3-4160-A277-CA8A53565AD7}" type="slidenum">
              <a:rPr lang="de-DE" altLang="de-DE" smtClean="0"/>
              <a:pPr/>
              <a:t>17</a:t>
            </a:fld>
            <a:endParaRPr lang="de-DE" altLang="de-DE"/>
          </a:p>
        </p:txBody>
      </p:sp>
      <p:pic>
        <p:nvPicPr>
          <p:cNvPr id="10" name="Inhaltsplatzhalter 9" descr="Description of UDL Examples Graphic Organizer&#10;The following is a description of the UDL Examples graphic organizer pictured in the module. &#10;&#10;The dark teal column, from top to bottom, states: &#10;Multiple Means of Engagement &#10;• Explicitly state learning goals and/or examples.&#10;• Provide note-taking support.&#10;• Give opportunities to celebrate.&#10;• Offer opportunities for reflection. &#10;&#10;The medium teal column, from top to bottom, states: &#10;Multiple Means of Representation &#10;• Provide content in multiple ways.&#10;• Employ interactive learning activities. &#10;• Use multimedia resources to deliver content. &#10;• Link new information to previously learned content or experiences. &#10;&#10;The lightest teal column, from top to bottom, states:  &#10;Multiple Means of Action and Expression &#10;• Develop an agenda or learning plan and follow it.&#10;• Provide access to resources to deepen learning. &#10;• Include a variety of communication options. &#10;• Offer opportunities to review content or practice skill&#10;">
            <a:extLst>
              <a:ext uri="{FF2B5EF4-FFF2-40B4-BE49-F238E27FC236}">
                <a16:creationId xmlns:a16="http://schemas.microsoft.com/office/drawing/2014/main" id="{A2F45C6E-F131-3F4B-9402-241916272CFA}"/>
              </a:ext>
            </a:extLst>
          </p:cNvPr>
          <p:cNvPicPr>
            <a:picLocks noGrp="1" noChangeAspect="1"/>
          </p:cNvPicPr>
          <p:nvPr>
            <p:ph idx="1"/>
          </p:nvPr>
        </p:nvPicPr>
        <p:blipFill>
          <a:blip r:embed="rId2">
            <a:duotone>
              <a:schemeClr val="accent2">
                <a:shade val="45000"/>
                <a:satMod val="135000"/>
              </a:schemeClr>
              <a:prstClr val="white"/>
            </a:duotone>
          </a:blip>
          <a:stretch>
            <a:fillRect/>
          </a:stretch>
        </p:blipFill>
        <p:spPr>
          <a:xfrm>
            <a:off x="431800" y="1116535"/>
            <a:ext cx="8832552" cy="4553766"/>
          </a:xfrm>
          <a:prstGeom prst="rect">
            <a:avLst/>
          </a:prstGeom>
        </p:spPr>
      </p:pic>
      <p:sp>
        <p:nvSpPr>
          <p:cNvPr id="11" name="Rectangle 1">
            <a:extLst>
              <a:ext uri="{FF2B5EF4-FFF2-40B4-BE49-F238E27FC236}">
                <a16:creationId xmlns:a16="http://schemas.microsoft.com/office/drawing/2014/main" id="{1E303ECE-7B2E-00C8-3047-080ECF3B5E11}"/>
              </a:ext>
            </a:extLst>
          </p:cNvPr>
          <p:cNvSpPr>
            <a:spLocks noChangeArrowheads="1"/>
          </p:cNvSpPr>
          <p:nvPr/>
        </p:nvSpPr>
        <p:spPr bwMode="auto">
          <a:xfrm>
            <a:off x="4871864" y="5882181"/>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a:ln>
                  <a:noFill/>
                </a:ln>
                <a:solidFill>
                  <a:srgbClr val="003180"/>
                </a:solidFill>
                <a:effectLst/>
                <a:latin typeface="Encode Sans"/>
              </a:rPr>
              <a:t>(Mohawk College, 2019) </a:t>
            </a:r>
            <a:r>
              <a:rPr kumimoji="0" lang="de-DE" altLang="de-DE" sz="800" b="0" i="0" u="sng" strike="noStrike" cap="none" normalizeH="0" baseline="0">
                <a:ln>
                  <a:noFill/>
                </a:ln>
                <a:solidFill>
                  <a:schemeClr val="tx1"/>
                </a:solidFill>
                <a:effectLst/>
                <a:latin typeface="Encode Sans"/>
                <a:hlinkClick r:id="rId3"/>
              </a:rPr>
              <a:t>Plain Text Description of UDL Examples Graphic Organizer</a:t>
            </a:r>
            <a:r>
              <a:rPr kumimoji="0" lang="de-DE" altLang="de-DE" sz="800" b="0" i="0" u="none" strike="noStrike" cap="none" normalizeH="0" baseline="0">
                <a:ln>
                  <a:noFill/>
                </a:ln>
                <a:solidFill>
                  <a:schemeClr val="tx1"/>
                </a:solidFill>
                <a:effectLst/>
              </a:rPr>
              <a:t>  </a:t>
            </a:r>
            <a:r>
              <a:rPr kumimoji="0" lang="de-DE" altLang="de-DE" sz="900" b="0" i="0" u="none" strike="noStrike" cap="none" normalizeH="0" baseline="0">
                <a:ln>
                  <a:noFill/>
                </a:ln>
                <a:solidFill>
                  <a:schemeClr val="tx1"/>
                </a:solidFill>
                <a:effectLst/>
              </a:rPr>
              <a:t>     </a:t>
            </a:r>
            <a:r>
              <a:rPr kumimoji="0" lang="de-DE" altLang="de-DE" sz="1800" b="0" i="0" u="none" strike="noStrike" cap="none" normalizeH="0" baseline="0">
                <a:ln>
                  <a:noFill/>
                </a:ln>
                <a:solidFill>
                  <a:schemeClr val="tx1"/>
                </a:solidFill>
                <a:effectLst/>
                <a:latin typeface="Arial" panose="020B0604020202020204" pitchFamily="34" charset="0"/>
              </a:rPr>
              <a:t> </a:t>
            </a:r>
          </a:p>
        </p:txBody>
      </p:sp>
      <p:pic>
        <p:nvPicPr>
          <p:cNvPr id="1026" name="Picture 2" descr="(downloads document)">
            <a:extLst>
              <a:ext uri="{FF2B5EF4-FFF2-40B4-BE49-F238E27FC236}">
                <a16:creationId xmlns:a16="http://schemas.microsoft.com/office/drawing/2014/main" id="{DEB82632-D159-616A-CABA-1EE2636EA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4902" y="5745656"/>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50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8"/>
            <a:ext cx="10972800" cy="849577"/>
          </a:xfrm>
        </p:spPr>
        <p:txBody>
          <a:bodyPr/>
          <a:lstStyle/>
          <a:p>
            <a:r>
              <a:rPr lang="en-US" dirty="0"/>
              <a:t>3 Network of the brain in UDL </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665459866"/>
              </p:ext>
            </p:extLst>
          </p:nvPr>
        </p:nvGraphicFramePr>
        <p:xfrm>
          <a:off x="527051" y="1220755"/>
          <a:ext cx="11233579" cy="480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p:cNvSpPr>
            <a:spLocks noGrp="1"/>
          </p:cNvSpPr>
          <p:nvPr>
            <p:ph type="ftr" sz="quarter" idx="10"/>
          </p:nvPr>
        </p:nvSpPr>
        <p:spPr/>
        <p:txBody>
          <a:bodyPr/>
          <a:lstStyle/>
          <a:p>
            <a:pPr>
              <a:defRPr/>
            </a:pPr>
            <a:r>
              <a:rPr lang="de-DE" altLang="de-DE" dirty="0"/>
              <a:t>Dr. Sabine Lauber-Pohle, FB 21</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18</a:t>
            </a:fld>
            <a:endParaRPr lang="de-DE" altLang="de-DE"/>
          </a:p>
        </p:txBody>
      </p:sp>
    </p:spTree>
    <p:extLst>
      <p:ext uri="{BB962C8B-B14F-4D97-AF65-F5344CB8AC3E}">
        <p14:creationId xmlns:p14="http://schemas.microsoft.com/office/powerpoint/2010/main" val="84775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E2D71-D1DA-49FF-8313-2C7A4A89DC97}"/>
              </a:ext>
            </a:extLst>
          </p:cNvPr>
          <p:cNvSpPr>
            <a:spLocks noGrp="1"/>
          </p:cNvSpPr>
          <p:nvPr>
            <p:ph type="title"/>
          </p:nvPr>
        </p:nvSpPr>
        <p:spPr>
          <a:xfrm>
            <a:off x="568325" y="115569"/>
            <a:ext cx="10972800" cy="932723"/>
          </a:xfrm>
        </p:spPr>
        <p:txBody>
          <a:bodyPr/>
          <a:lstStyle/>
          <a:p>
            <a:r>
              <a:rPr lang="de-DE" sz="3200" dirty="0"/>
              <a:t>UDL Matrix </a:t>
            </a:r>
            <a:r>
              <a:rPr lang="de-DE" sz="3200" dirty="0" err="1"/>
              <a:t>of</a:t>
            </a:r>
            <a:r>
              <a:rPr lang="de-DE" sz="3200" dirty="0"/>
              <a:t> </a:t>
            </a:r>
            <a:r>
              <a:rPr lang="de-DE" sz="3200" dirty="0" err="1"/>
              <a:t>Reflection</a:t>
            </a:r>
            <a:endParaRPr lang="en-GB" sz="3200" dirty="0"/>
          </a:p>
        </p:txBody>
      </p:sp>
      <p:sp>
        <p:nvSpPr>
          <p:cNvPr id="4" name="Fußzeilenplatzhalter 3">
            <a:extLst>
              <a:ext uri="{FF2B5EF4-FFF2-40B4-BE49-F238E27FC236}">
                <a16:creationId xmlns:a16="http://schemas.microsoft.com/office/drawing/2014/main" id="{77D647B4-D131-4B37-8CC5-A220E833E386}"/>
              </a:ext>
            </a:extLst>
          </p:cNvPr>
          <p:cNvSpPr>
            <a:spLocks noGrp="1"/>
          </p:cNvSpPr>
          <p:nvPr>
            <p:ph type="ftr" sz="quarter" idx="10"/>
          </p:nvPr>
        </p:nvSpPr>
        <p:spPr/>
        <p:txBody>
          <a:bodyPr/>
          <a:lstStyle/>
          <a:p>
            <a:pPr>
              <a:defRPr/>
            </a:pPr>
            <a:r>
              <a:rPr lang="de-DE" altLang="de-DE"/>
              <a:t>Dr. Sabine Lauber, UMR, Project CISI</a:t>
            </a:r>
          </a:p>
        </p:txBody>
      </p:sp>
      <p:sp>
        <p:nvSpPr>
          <p:cNvPr id="5" name="Foliennummernplatzhalter 4">
            <a:extLst>
              <a:ext uri="{FF2B5EF4-FFF2-40B4-BE49-F238E27FC236}">
                <a16:creationId xmlns:a16="http://schemas.microsoft.com/office/drawing/2014/main" id="{B3D03DF2-FE82-45C3-84D8-F0CE486BE889}"/>
              </a:ext>
            </a:extLst>
          </p:cNvPr>
          <p:cNvSpPr>
            <a:spLocks noGrp="1"/>
          </p:cNvSpPr>
          <p:nvPr>
            <p:ph type="sldNum" sz="quarter" idx="11"/>
          </p:nvPr>
        </p:nvSpPr>
        <p:spPr/>
        <p:txBody>
          <a:bodyPr/>
          <a:lstStyle/>
          <a:p>
            <a:pPr>
              <a:defRPr/>
            </a:pPr>
            <a:fld id="{A50B7C2E-A3E6-40DD-A03F-8FB8F37CBFE9}" type="slidenum">
              <a:rPr lang="de-DE" altLang="de-DE" smtClean="0"/>
              <a:pPr>
                <a:defRPr/>
              </a:pPr>
              <a:t>19</a:t>
            </a:fld>
            <a:endParaRPr lang="de-DE" altLang="de-DE" dirty="0"/>
          </a:p>
        </p:txBody>
      </p:sp>
      <p:graphicFrame>
        <p:nvGraphicFramePr>
          <p:cNvPr id="11" name="Tabelle 11">
            <a:extLst>
              <a:ext uri="{FF2B5EF4-FFF2-40B4-BE49-F238E27FC236}">
                <a16:creationId xmlns:a16="http://schemas.microsoft.com/office/drawing/2014/main" id="{E9DB8050-90EA-4890-B329-24185B5BC50C}"/>
              </a:ext>
            </a:extLst>
          </p:cNvPr>
          <p:cNvGraphicFramePr>
            <a:graphicFrameLocks noGrp="1"/>
          </p:cNvGraphicFramePr>
          <p:nvPr>
            <p:ph idx="1"/>
            <p:extLst>
              <p:ext uri="{D42A27DB-BD31-4B8C-83A1-F6EECF244321}">
                <p14:modId xmlns:p14="http://schemas.microsoft.com/office/powerpoint/2010/main" val="302741535"/>
              </p:ext>
            </p:extLst>
          </p:nvPr>
        </p:nvGraphicFramePr>
        <p:xfrm>
          <a:off x="568326" y="1099397"/>
          <a:ext cx="11055349" cy="5065906"/>
        </p:xfrm>
        <a:graphic>
          <a:graphicData uri="http://schemas.openxmlformats.org/drawingml/2006/table">
            <a:tbl>
              <a:tblPr firstRow="1" bandRow="1">
                <a:tableStyleId>{93296810-A885-4BE3-A3E7-6D5BEEA58F35}</a:tableStyleId>
              </a:tblPr>
              <a:tblGrid>
                <a:gridCol w="2763837">
                  <a:extLst>
                    <a:ext uri="{9D8B030D-6E8A-4147-A177-3AD203B41FA5}">
                      <a16:colId xmlns:a16="http://schemas.microsoft.com/office/drawing/2014/main" val="1091379609"/>
                    </a:ext>
                  </a:extLst>
                </a:gridCol>
                <a:gridCol w="2763837">
                  <a:extLst>
                    <a:ext uri="{9D8B030D-6E8A-4147-A177-3AD203B41FA5}">
                      <a16:colId xmlns:a16="http://schemas.microsoft.com/office/drawing/2014/main" val="1687803028"/>
                    </a:ext>
                  </a:extLst>
                </a:gridCol>
                <a:gridCol w="2880320">
                  <a:extLst>
                    <a:ext uri="{9D8B030D-6E8A-4147-A177-3AD203B41FA5}">
                      <a16:colId xmlns:a16="http://schemas.microsoft.com/office/drawing/2014/main" val="4107581768"/>
                    </a:ext>
                  </a:extLst>
                </a:gridCol>
                <a:gridCol w="2647355">
                  <a:extLst>
                    <a:ext uri="{9D8B030D-6E8A-4147-A177-3AD203B41FA5}">
                      <a16:colId xmlns:a16="http://schemas.microsoft.com/office/drawing/2014/main" val="3604043079"/>
                    </a:ext>
                  </a:extLst>
                </a:gridCol>
              </a:tblGrid>
              <a:tr h="487877">
                <a:tc>
                  <a:txBody>
                    <a:bodyPr/>
                    <a:lstStyle/>
                    <a:p>
                      <a:r>
                        <a:rPr lang="en-US" sz="1800" noProof="0" dirty="0"/>
                        <a:t>Teaching</a:t>
                      </a:r>
                    </a:p>
                  </a:txBody>
                  <a:tcPr marL="121920" marR="121920" marT="60960" marB="60960"/>
                </a:tc>
                <a:tc>
                  <a:txBody>
                    <a:bodyPr/>
                    <a:lstStyle/>
                    <a:p>
                      <a:r>
                        <a:rPr lang="en-US" sz="1800" noProof="0" dirty="0"/>
                        <a:t>Service</a:t>
                      </a:r>
                    </a:p>
                  </a:txBody>
                  <a:tcPr marL="121920" marR="121920" marT="60960" marB="60960">
                    <a:solidFill>
                      <a:srgbClr val="FFC000"/>
                    </a:solidFill>
                  </a:tcPr>
                </a:tc>
                <a:tc>
                  <a:txBody>
                    <a:bodyPr/>
                    <a:lstStyle/>
                    <a:p>
                      <a:r>
                        <a:rPr lang="en-US" sz="1800" noProof="0" dirty="0"/>
                        <a:t>IT and literature</a:t>
                      </a:r>
                    </a:p>
                  </a:txBody>
                  <a:tcPr marL="121920" marR="121920" marT="60960" marB="60960">
                    <a:solidFill>
                      <a:srgbClr val="92D050"/>
                    </a:solidFill>
                  </a:tcPr>
                </a:tc>
                <a:tc>
                  <a:txBody>
                    <a:bodyPr/>
                    <a:lstStyle/>
                    <a:p>
                      <a:r>
                        <a:rPr lang="en-US" sz="1800" noProof="0" dirty="0"/>
                        <a:t>Facilities</a:t>
                      </a:r>
                    </a:p>
                  </a:txBody>
                  <a:tcPr marL="121920" marR="121920" marT="60960" marB="60960">
                    <a:solidFill>
                      <a:srgbClr val="FFC000"/>
                    </a:solidFill>
                  </a:tcPr>
                </a:tc>
                <a:extLst>
                  <a:ext uri="{0D108BD9-81ED-4DB2-BD59-A6C34878D82A}">
                    <a16:rowId xmlns:a16="http://schemas.microsoft.com/office/drawing/2014/main" val="2905608925"/>
                  </a:ext>
                </a:extLst>
              </a:tr>
              <a:tr h="681692">
                <a:tc>
                  <a:txBody>
                    <a:bodyPr/>
                    <a:lstStyle/>
                    <a:p>
                      <a:r>
                        <a:rPr lang="en-US" sz="1800" noProof="0" dirty="0"/>
                        <a:t>Group dynamics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planning</a:t>
                      </a:r>
                    </a:p>
                    <a:p>
                      <a:r>
                        <a:rPr lang="en-US" sz="1800" noProof="0" dirty="0"/>
                        <a:t>Rules and values</a:t>
                      </a:r>
                    </a:p>
                  </a:txBody>
                  <a:tcPr marL="121920" marR="121920" marT="60960" marB="60960">
                    <a:solidFill>
                      <a:srgbClr val="FFC000"/>
                    </a:solidFill>
                  </a:tcPr>
                </a:tc>
                <a:tc>
                  <a:txBody>
                    <a:bodyPr/>
                    <a:lstStyle/>
                    <a:p>
                      <a:r>
                        <a:rPr lang="en-US" sz="1800" noProof="0" dirty="0"/>
                        <a:t>purchase, development and procedures</a:t>
                      </a:r>
                    </a:p>
                  </a:txBody>
                  <a:tcPr marL="121920" marR="121920" marT="60960" marB="60960">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planning</a:t>
                      </a:r>
                    </a:p>
                    <a:p>
                      <a:r>
                        <a:rPr lang="en-US" sz="1800" noProof="0" dirty="0"/>
                        <a:t>rules and values</a:t>
                      </a:r>
                    </a:p>
                  </a:txBody>
                  <a:tcPr marL="121920" marR="121920" marT="60960" marB="60960">
                    <a:solidFill>
                      <a:srgbClr val="FFC000"/>
                    </a:solidFill>
                  </a:tcPr>
                </a:tc>
                <a:extLst>
                  <a:ext uri="{0D108BD9-81ED-4DB2-BD59-A6C34878D82A}">
                    <a16:rowId xmlns:a16="http://schemas.microsoft.com/office/drawing/2014/main" val="1675940932"/>
                  </a:ext>
                </a:extLst>
              </a:tr>
              <a:tr h="681692">
                <a:tc>
                  <a:txBody>
                    <a:bodyPr/>
                    <a:lstStyle/>
                    <a:p>
                      <a:r>
                        <a:rPr lang="en-US" sz="1800" noProof="0" dirty="0"/>
                        <a:t>interaction</a:t>
                      </a:r>
                    </a:p>
                  </a:txBody>
                  <a:tcPr marL="121920" marR="121920" marT="60960" marB="60960"/>
                </a:tc>
                <a:tc>
                  <a:txBody>
                    <a:bodyPr/>
                    <a:lstStyle/>
                    <a:p>
                      <a:endParaRPr lang="en-US" sz="1800" noProof="0" dirty="0"/>
                    </a:p>
                  </a:txBody>
                  <a:tcPr marL="121920" marR="121920" marT="60960" marB="60960">
                    <a:solidFill>
                      <a:srgbClr val="FFC000"/>
                    </a:solidFill>
                  </a:tcPr>
                </a:tc>
                <a:tc>
                  <a:txBody>
                    <a:bodyPr/>
                    <a:lstStyle/>
                    <a:p>
                      <a:r>
                        <a:rPr lang="en-US" sz="1800" noProof="0" dirty="0"/>
                        <a:t>IT-rooms, </a:t>
                      </a:r>
                      <a:br>
                        <a:rPr lang="en-US" sz="1800" noProof="0" dirty="0"/>
                      </a:br>
                      <a:r>
                        <a:rPr lang="en-US" sz="1800" noProof="0" dirty="0"/>
                        <a:t>Hard- and Software</a:t>
                      </a:r>
                    </a:p>
                  </a:txBody>
                  <a:tcPr marL="121920" marR="121920" marT="60960" marB="60960">
                    <a:solidFill>
                      <a:srgbClr val="92D050"/>
                    </a:solidFill>
                  </a:tcPr>
                </a:tc>
                <a:tc>
                  <a:txBody>
                    <a:bodyPr/>
                    <a:lstStyle/>
                    <a:p>
                      <a:r>
                        <a:rPr lang="en-US" sz="1800" noProof="0" dirty="0"/>
                        <a:t>appearance</a:t>
                      </a:r>
                    </a:p>
                  </a:txBody>
                  <a:tcPr marL="121920" marR="121920" marT="60960" marB="60960">
                    <a:solidFill>
                      <a:srgbClr val="FFC000"/>
                    </a:solidFill>
                  </a:tcPr>
                </a:tc>
                <a:extLst>
                  <a:ext uri="{0D108BD9-81ED-4DB2-BD59-A6C34878D82A}">
                    <a16:rowId xmlns:a16="http://schemas.microsoft.com/office/drawing/2014/main" val="1219142913"/>
                  </a:ext>
                </a:extLst>
              </a:tr>
              <a:tr h="681692">
                <a:tc>
                  <a:txBody>
                    <a:bodyPr/>
                    <a:lstStyle/>
                    <a:p>
                      <a:r>
                        <a:rPr lang="en-US" sz="1800" noProof="0" dirty="0"/>
                        <a:t>equipment</a:t>
                      </a:r>
                    </a:p>
                  </a:txBody>
                  <a:tcPr marL="121920" marR="121920" marT="60960" marB="60960"/>
                </a:tc>
                <a:tc>
                  <a:txBody>
                    <a:bodyPr/>
                    <a:lstStyle/>
                    <a:p>
                      <a:r>
                        <a:rPr lang="en-US" sz="1800" noProof="0" dirty="0"/>
                        <a:t>evaluation</a:t>
                      </a:r>
                    </a:p>
                  </a:txBody>
                  <a:tcPr marL="121920" marR="121920" marT="60960" marB="60960">
                    <a:solidFill>
                      <a:srgbClr val="FFC000"/>
                    </a:solidFill>
                  </a:tcPr>
                </a:tc>
                <a:tc>
                  <a:txBody>
                    <a:bodyPr/>
                    <a:lstStyle/>
                    <a:p>
                      <a:r>
                        <a:rPr lang="en-US" sz="1800" noProof="0" dirty="0"/>
                        <a:t>staff</a:t>
                      </a:r>
                    </a:p>
                  </a:txBody>
                  <a:tcPr marL="121920" marR="121920" marT="60960" marB="60960">
                    <a:solidFill>
                      <a:srgbClr val="92D050"/>
                    </a:solidFill>
                  </a:tcPr>
                </a:tc>
                <a:tc>
                  <a:txBody>
                    <a:bodyPr/>
                    <a:lstStyle/>
                    <a:p>
                      <a:r>
                        <a:rPr lang="en-US" sz="1800" noProof="0" dirty="0"/>
                        <a:t>entrances, lanes, lettering</a:t>
                      </a:r>
                    </a:p>
                  </a:txBody>
                  <a:tcPr marL="121920" marR="121920" marT="60960" marB="60960">
                    <a:solidFill>
                      <a:srgbClr val="FFC000"/>
                    </a:solidFill>
                  </a:tcPr>
                </a:tc>
                <a:extLst>
                  <a:ext uri="{0D108BD9-81ED-4DB2-BD59-A6C34878D82A}">
                    <a16:rowId xmlns:a16="http://schemas.microsoft.com/office/drawing/2014/main" val="2185421837"/>
                  </a:ext>
                </a:extLst>
              </a:tr>
              <a:tr h="681692">
                <a:tc>
                  <a:txBody>
                    <a:bodyPr/>
                    <a:lstStyle/>
                    <a:p>
                      <a:r>
                        <a:rPr lang="en-US" sz="1800" noProof="0" dirty="0"/>
                        <a:t>Methods of teaching</a:t>
                      </a:r>
                    </a:p>
                  </a:txBody>
                  <a:tcPr marL="121920" marR="121920" marT="60960" marB="60960"/>
                </a:tc>
                <a:tc>
                  <a:txBody>
                    <a:bodyPr/>
                    <a:lstStyle/>
                    <a:p>
                      <a:r>
                        <a:rPr lang="en-US" sz="1800" noProof="0" dirty="0"/>
                        <a:t>staff</a:t>
                      </a:r>
                    </a:p>
                  </a:txBody>
                  <a:tcPr marL="121920" marR="121920" marT="60960" marB="60960">
                    <a:solidFill>
                      <a:srgbClr val="FFC000"/>
                    </a:solidFill>
                  </a:tcPr>
                </a:tc>
                <a:tc>
                  <a:txBody>
                    <a:bodyPr/>
                    <a:lstStyle/>
                    <a:p>
                      <a:r>
                        <a:rPr lang="en-US" sz="1800" noProof="0" dirty="0"/>
                        <a:t>Input/Output, </a:t>
                      </a:r>
                      <a:br>
                        <a:rPr lang="en-US" sz="1800" noProof="0" dirty="0"/>
                      </a:br>
                      <a:r>
                        <a:rPr lang="en-US" sz="1800" noProof="0" dirty="0"/>
                        <a:t>navigation, </a:t>
                      </a:r>
                      <a:r>
                        <a:rPr lang="en-US" sz="1800" noProof="0" dirty="0" err="1"/>
                        <a:t>adaptivity</a:t>
                      </a:r>
                      <a:endParaRPr lang="en-US" sz="1800" noProof="0" dirty="0"/>
                    </a:p>
                  </a:txBody>
                  <a:tcPr marL="121920" marR="121920" marT="60960" marB="60960">
                    <a:solidFill>
                      <a:srgbClr val="92D050"/>
                    </a:solidFill>
                  </a:tcPr>
                </a:tc>
                <a:tc>
                  <a:txBody>
                    <a:bodyPr/>
                    <a:lstStyle/>
                    <a:p>
                      <a:r>
                        <a:rPr lang="en-US" sz="1800" noProof="0" dirty="0"/>
                        <a:t>Equipment and technology</a:t>
                      </a:r>
                    </a:p>
                  </a:txBody>
                  <a:tcPr marL="121920" marR="121920" marT="60960" marB="60960">
                    <a:solidFill>
                      <a:srgbClr val="FFC000"/>
                    </a:solidFill>
                  </a:tcPr>
                </a:tc>
                <a:extLst>
                  <a:ext uri="{0D108BD9-81ED-4DB2-BD59-A6C34878D82A}">
                    <a16:rowId xmlns:a16="http://schemas.microsoft.com/office/drawing/2014/main" val="2674579230"/>
                  </a:ext>
                </a:extLst>
              </a:tr>
              <a:tr h="681692">
                <a:tc>
                  <a:txBody>
                    <a:bodyPr/>
                    <a:lstStyle/>
                    <a:p>
                      <a:r>
                        <a:rPr lang="en-US" sz="1800" noProof="0" dirty="0"/>
                        <a:t>IT and </a:t>
                      </a:r>
                      <a:r>
                        <a:rPr lang="en-US" sz="1800" noProof="0" dirty="0" err="1"/>
                        <a:t>ressources</a:t>
                      </a:r>
                      <a:endParaRPr lang="en-US" sz="1800" noProof="0" dirty="0"/>
                    </a:p>
                  </a:txBody>
                  <a:tcPr marL="121920" marR="121920" marT="60960" marB="60960"/>
                </a:tc>
                <a:tc>
                  <a:txBody>
                    <a:bodyPr/>
                    <a:lstStyle/>
                    <a:p>
                      <a:r>
                        <a:rPr lang="en-US" sz="1800" noProof="0" dirty="0"/>
                        <a:t>IT and </a:t>
                      </a:r>
                      <a:r>
                        <a:rPr lang="en-US" sz="1800" noProof="0" dirty="0" err="1"/>
                        <a:t>ressources</a:t>
                      </a:r>
                      <a:endParaRPr lang="en-US" sz="1800" noProof="0" dirty="0"/>
                    </a:p>
                  </a:txBody>
                  <a:tcPr marL="121920" marR="121920" marT="60960" marB="60960">
                    <a:solidFill>
                      <a:srgbClr val="FFC000"/>
                    </a:solidFill>
                  </a:tcPr>
                </a:tc>
                <a:tc>
                  <a:txBody>
                    <a:bodyPr/>
                    <a:lstStyle/>
                    <a:p>
                      <a:r>
                        <a:rPr lang="en-US" sz="1800" noProof="0" dirty="0"/>
                        <a:t>Intersection of assistive technologies</a:t>
                      </a:r>
                    </a:p>
                  </a:txBody>
                  <a:tcPr marL="121920" marR="121920" marT="60960" marB="60960">
                    <a:solidFill>
                      <a:srgbClr val="92D050"/>
                    </a:solidFill>
                  </a:tcPr>
                </a:tc>
                <a:tc>
                  <a:txBody>
                    <a:bodyPr/>
                    <a:lstStyle/>
                    <a:p>
                      <a:r>
                        <a:rPr lang="en-US" sz="1800" noProof="0" dirty="0"/>
                        <a:t>IT</a:t>
                      </a:r>
                    </a:p>
                  </a:txBody>
                  <a:tcPr marL="121920" marR="121920" marT="60960" marB="60960">
                    <a:solidFill>
                      <a:srgbClr val="FFC000"/>
                    </a:solidFill>
                  </a:tcPr>
                </a:tc>
                <a:extLst>
                  <a:ext uri="{0D108BD9-81ED-4DB2-BD59-A6C34878D82A}">
                    <a16:rowId xmlns:a16="http://schemas.microsoft.com/office/drawing/2014/main" val="331598490"/>
                  </a:ext>
                </a:extLst>
              </a:tr>
              <a:tr h="68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a:t>Feedback and evaluation</a:t>
                      </a:r>
                    </a:p>
                  </a:txBody>
                  <a:tcPr marL="121920" marR="121920" marT="60960" marB="60960"/>
                </a:tc>
                <a:tc>
                  <a:txBody>
                    <a:bodyPr/>
                    <a:lstStyle/>
                    <a:p>
                      <a:r>
                        <a:rPr lang="en-US" sz="1800" noProof="0" dirty="0"/>
                        <a:t>Events</a:t>
                      </a:r>
                    </a:p>
                  </a:txBody>
                  <a:tcPr marL="121920" marR="121920" marT="60960" marB="60960">
                    <a:solidFill>
                      <a:srgbClr val="FFC000"/>
                    </a:solidFill>
                  </a:tcPr>
                </a:tc>
                <a:tc>
                  <a:txBody>
                    <a:bodyPr/>
                    <a:lstStyle/>
                    <a:p>
                      <a:endParaRPr lang="en-US" sz="1800" noProof="0" dirty="0"/>
                    </a:p>
                  </a:txBody>
                  <a:tcPr marL="121920" marR="121920" marT="60960" marB="60960">
                    <a:solidFill>
                      <a:srgbClr val="92D050"/>
                    </a:solidFill>
                  </a:tcPr>
                </a:tc>
                <a:tc>
                  <a:txBody>
                    <a:bodyPr/>
                    <a:lstStyle/>
                    <a:p>
                      <a:r>
                        <a:rPr lang="en-US" sz="1800" noProof="0" dirty="0"/>
                        <a:t>safety</a:t>
                      </a:r>
                    </a:p>
                  </a:txBody>
                  <a:tcPr marL="121920" marR="121920" marT="60960" marB="60960">
                    <a:solidFill>
                      <a:srgbClr val="FFC000"/>
                    </a:solidFill>
                  </a:tcPr>
                </a:tc>
                <a:extLst>
                  <a:ext uri="{0D108BD9-81ED-4DB2-BD59-A6C34878D82A}">
                    <a16:rowId xmlns:a16="http://schemas.microsoft.com/office/drawing/2014/main" val="2057552974"/>
                  </a:ext>
                </a:extLst>
              </a:tr>
              <a:tr h="487877">
                <a:tc>
                  <a:txBody>
                    <a:bodyPr/>
                    <a:lstStyle/>
                    <a:p>
                      <a:r>
                        <a:rPr lang="en-US" sz="1800" noProof="0" dirty="0"/>
                        <a:t>adaption</a:t>
                      </a:r>
                    </a:p>
                  </a:txBody>
                  <a:tcPr marL="121920" marR="121920" marT="60960" marB="60960"/>
                </a:tc>
                <a:tc>
                  <a:txBody>
                    <a:bodyPr/>
                    <a:lstStyle/>
                    <a:p>
                      <a:endParaRPr lang="en-US" sz="1800" noProof="0" dirty="0"/>
                    </a:p>
                  </a:txBody>
                  <a:tcPr marL="121920" marR="121920" marT="60960" marB="60960">
                    <a:solidFill>
                      <a:srgbClr val="FFC000"/>
                    </a:solidFill>
                  </a:tcPr>
                </a:tc>
                <a:tc>
                  <a:txBody>
                    <a:bodyPr/>
                    <a:lstStyle/>
                    <a:p>
                      <a:pPr marL="0" algn="l" defTabSz="914400" rtl="0" eaLnBrk="1" latinLnBrk="0" hangingPunct="1"/>
                      <a:endParaRPr lang="en-US" sz="1800" kern="1200" noProof="0" dirty="0">
                        <a:solidFill>
                          <a:schemeClr val="dk1"/>
                        </a:solidFill>
                        <a:latin typeface="+mn-lt"/>
                        <a:ea typeface="+mn-ea"/>
                        <a:cs typeface="+mn-cs"/>
                      </a:endParaRPr>
                    </a:p>
                  </a:txBody>
                  <a:tcPr marL="121920" marR="121920" marT="60960" marB="60960">
                    <a:solidFill>
                      <a:srgbClr val="92D050"/>
                    </a:solidFill>
                  </a:tcPr>
                </a:tc>
                <a:tc>
                  <a:txBody>
                    <a:bodyPr/>
                    <a:lstStyle/>
                    <a:p>
                      <a:pPr marL="0" algn="l" defTabSz="914400" rtl="0" eaLnBrk="1" latinLnBrk="0" hangingPunct="1"/>
                      <a:r>
                        <a:rPr lang="en-US" sz="1800" kern="1200" noProof="0" dirty="0"/>
                        <a:t>adaption</a:t>
                      </a:r>
                      <a:endParaRPr lang="en-US" sz="1800" kern="1200" noProof="0" dirty="0">
                        <a:solidFill>
                          <a:schemeClr val="dk1"/>
                        </a:solidFill>
                        <a:latin typeface="+mn-lt"/>
                        <a:ea typeface="+mn-ea"/>
                        <a:cs typeface="+mn-cs"/>
                      </a:endParaRPr>
                    </a:p>
                  </a:txBody>
                  <a:tcPr marL="121920" marR="121920" marT="60960" marB="60960">
                    <a:solidFill>
                      <a:srgbClr val="FFC000"/>
                    </a:solidFill>
                  </a:tcPr>
                </a:tc>
                <a:extLst>
                  <a:ext uri="{0D108BD9-81ED-4DB2-BD59-A6C34878D82A}">
                    <a16:rowId xmlns:a16="http://schemas.microsoft.com/office/drawing/2014/main" val="2092050486"/>
                  </a:ext>
                </a:extLst>
              </a:tr>
            </a:tbl>
          </a:graphicData>
        </a:graphic>
      </p:graphicFrame>
    </p:spTree>
    <p:extLst>
      <p:ext uri="{BB962C8B-B14F-4D97-AF65-F5344CB8AC3E}">
        <p14:creationId xmlns:p14="http://schemas.microsoft.com/office/powerpoint/2010/main" val="1335508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82D59-4111-496C-A709-A2724081DF0E}"/>
              </a:ext>
            </a:extLst>
          </p:cNvPr>
          <p:cNvSpPr>
            <a:spLocks noGrp="1"/>
          </p:cNvSpPr>
          <p:nvPr>
            <p:ph type="title"/>
          </p:nvPr>
        </p:nvSpPr>
        <p:spPr/>
        <p:txBody>
          <a:bodyPr/>
          <a:lstStyle/>
          <a:p>
            <a:r>
              <a:rPr lang="de-DE" dirty="0" err="1"/>
              <a:t>Terminology</a:t>
            </a:r>
            <a:endParaRPr lang="en-GB" dirty="0"/>
          </a:p>
        </p:txBody>
      </p:sp>
      <p:pic>
        <p:nvPicPr>
          <p:cNvPr id="5" name="Inhaltsplatzhalter 4"/>
          <p:cNvPicPr>
            <a:picLocks noGrp="1" noChangeAspect="1"/>
          </p:cNvPicPr>
          <p:nvPr>
            <p:ph idx="1"/>
          </p:nvPr>
        </p:nvPicPr>
        <p:blipFill rotWithShape="1">
          <a:blip r:embed="rId2"/>
          <a:srcRect b="18409"/>
          <a:stretch/>
        </p:blipFill>
        <p:spPr>
          <a:xfrm>
            <a:off x="695400" y="1844825"/>
            <a:ext cx="9754445" cy="3024336"/>
          </a:xfrm>
          <a:prstGeom prst="rect">
            <a:avLst/>
          </a:prstGeom>
        </p:spPr>
      </p:pic>
      <p:sp>
        <p:nvSpPr>
          <p:cNvPr id="14" name="Fußzeilenplatzhalter 13">
            <a:extLst>
              <a:ext uri="{FF2B5EF4-FFF2-40B4-BE49-F238E27FC236}">
                <a16:creationId xmlns:a16="http://schemas.microsoft.com/office/drawing/2014/main" id="{E525273E-9C20-4D1B-BBFB-5B27201FE079}"/>
              </a:ext>
            </a:extLst>
          </p:cNvPr>
          <p:cNvSpPr>
            <a:spLocks noGrp="1"/>
          </p:cNvSpPr>
          <p:nvPr>
            <p:ph type="ftr" sz="quarter" idx="10"/>
          </p:nvPr>
        </p:nvSpPr>
        <p:spPr/>
        <p:txBody>
          <a:bodyPr/>
          <a:lstStyle/>
          <a:p>
            <a:r>
              <a:rPr lang="de-DE" dirty="0"/>
              <a:t>Dr. Sabine Lauber, UMR, Project CISI</a:t>
            </a:r>
          </a:p>
        </p:txBody>
      </p:sp>
      <p:sp>
        <p:nvSpPr>
          <p:cNvPr id="16" name="Foliennummernplatzhalter 15">
            <a:extLst>
              <a:ext uri="{FF2B5EF4-FFF2-40B4-BE49-F238E27FC236}">
                <a16:creationId xmlns:a16="http://schemas.microsoft.com/office/drawing/2014/main" id="{FAAF862A-C056-4592-9077-51328D78FF15}"/>
              </a:ext>
            </a:extLst>
          </p:cNvPr>
          <p:cNvSpPr>
            <a:spLocks noGrp="1"/>
          </p:cNvSpPr>
          <p:nvPr>
            <p:ph type="sldNum" sz="quarter" idx="11"/>
          </p:nvPr>
        </p:nvSpPr>
        <p:spPr/>
        <p:txBody>
          <a:bodyPr/>
          <a:lstStyle/>
          <a:p>
            <a:fld id="{69EF0EC1-FBE7-4411-8B89-BD17768F302F}" type="slidenum">
              <a:rPr lang="de-DE" smtClean="0"/>
              <a:pPr/>
              <a:t>2</a:t>
            </a:fld>
            <a:endParaRPr lang="de-DE" dirty="0"/>
          </a:p>
        </p:txBody>
      </p:sp>
    </p:spTree>
    <p:extLst>
      <p:ext uri="{BB962C8B-B14F-4D97-AF65-F5344CB8AC3E}">
        <p14:creationId xmlns:p14="http://schemas.microsoft.com/office/powerpoint/2010/main" val="3370545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Statements about Inclusion –  </a:t>
            </a:r>
            <a:r>
              <a:rPr lang="en-US" dirty="0" err="1"/>
              <a:t>Hinze</a:t>
            </a:r>
            <a:r>
              <a:rPr lang="en-US" dirty="0"/>
              <a:t> (2008)</a:t>
            </a:r>
          </a:p>
        </p:txBody>
      </p:sp>
      <p:sp>
        <p:nvSpPr>
          <p:cNvPr id="6" name="Inhaltsplatzhalter 5"/>
          <p:cNvSpPr>
            <a:spLocks noGrp="1"/>
          </p:cNvSpPr>
          <p:nvPr>
            <p:ph idx="1"/>
          </p:nvPr>
        </p:nvSpPr>
        <p:spPr/>
        <p:txBody>
          <a:bodyPr/>
          <a:lstStyle/>
          <a:p>
            <a:pPr>
              <a:spcBef>
                <a:spcPts val="1200"/>
              </a:spcBef>
            </a:pPr>
            <a:r>
              <a:rPr lang="en-US" dirty="0"/>
              <a:t>Inclusion faces the heterogeneity of groups and their diversity of people in a positive way. </a:t>
            </a:r>
          </a:p>
          <a:p>
            <a:pPr>
              <a:spcBef>
                <a:spcPts val="1200"/>
              </a:spcBef>
            </a:pPr>
            <a:r>
              <a:rPr lang="en-US" dirty="0"/>
              <a:t>Inclusion exerts itself for gaining control of all dimensions of heterogeneity, and therefore, to take a look at both topics</a:t>
            </a:r>
          </a:p>
          <a:p>
            <a:pPr>
              <a:spcBef>
                <a:spcPts val="1200"/>
              </a:spcBef>
            </a:pPr>
            <a:r>
              <a:rPr lang="en-US" dirty="0"/>
              <a:t>Inclusion opposes dichotomous thinking (man – woman, disabled – non-disabled people, poor – rich, educationally advantaged – educationally disadvantaged)</a:t>
            </a:r>
          </a:p>
          <a:p>
            <a:pPr>
              <a:spcBef>
                <a:spcPts val="1200"/>
              </a:spcBef>
            </a:pPr>
            <a:r>
              <a:rPr lang="en-US" dirty="0"/>
              <a:t>Inclusion is orientating towards the civil rights campaign and is opposing itself against any social marginalization. </a:t>
            </a:r>
          </a:p>
          <a:p>
            <a:pPr>
              <a:spcBef>
                <a:spcPts val="1200"/>
              </a:spcBef>
            </a:pPr>
            <a:r>
              <a:rPr lang="en-US" dirty="0"/>
              <a:t>Inclusion represents the vision of an inclusive society, that reduces discrimination and marginalization. </a:t>
            </a:r>
          </a:p>
        </p:txBody>
      </p:sp>
      <p:sp>
        <p:nvSpPr>
          <p:cNvPr id="8" name="Foliennummernplatzhalter 7">
            <a:extLst>
              <a:ext uri="{FF2B5EF4-FFF2-40B4-BE49-F238E27FC236}">
                <a16:creationId xmlns:a16="http://schemas.microsoft.com/office/drawing/2014/main" id="{DDCF97FA-DD8A-4512-B9C2-E8761ED896CB}"/>
              </a:ext>
            </a:extLst>
          </p:cNvPr>
          <p:cNvSpPr>
            <a:spLocks noGrp="1"/>
          </p:cNvSpPr>
          <p:nvPr>
            <p:ph type="sldNum" sz="quarter" idx="11"/>
          </p:nvPr>
        </p:nvSpPr>
        <p:spPr/>
        <p:txBody>
          <a:bodyPr/>
          <a:lstStyle/>
          <a:p>
            <a:fld id="{69EF0EC1-FBE7-4411-8B89-BD17768F302F}" type="slidenum">
              <a:rPr lang="de-DE" smtClean="0"/>
              <a:pPr/>
              <a:t>20</a:t>
            </a:fld>
            <a:endParaRPr lang="de-DE" dirty="0"/>
          </a:p>
        </p:txBody>
      </p:sp>
      <p:sp>
        <p:nvSpPr>
          <p:cNvPr id="7" name="Fußzeilenplatzhalter 6">
            <a:extLst>
              <a:ext uri="{FF2B5EF4-FFF2-40B4-BE49-F238E27FC236}">
                <a16:creationId xmlns:a16="http://schemas.microsoft.com/office/drawing/2014/main" id="{B5F0ADA7-D70A-46B9-8AEF-EAE378F60F48}"/>
              </a:ext>
            </a:extLst>
          </p:cNvPr>
          <p:cNvSpPr>
            <a:spLocks noGrp="1"/>
          </p:cNvSpPr>
          <p:nvPr>
            <p:ph type="ftr" sz="quarter" idx="4294967295"/>
          </p:nvPr>
        </p:nvSpPr>
        <p:spPr>
          <a:xfrm>
            <a:off x="7958355" y="6235701"/>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298196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en-US"/>
          </a:p>
        </p:txBody>
      </p:sp>
      <p:pic>
        <p:nvPicPr>
          <p:cNvPr id="5" name="Picture 2" descr="https://www.researchgate.net/publication/331543453/figure/fig4/AS:770771911720966@1560777752421/Model-of-Health-and-Health-Deficits-From-Aspects-of-vision-loss-visual-functions-and_W64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65450" y="2209006"/>
            <a:ext cx="6096000" cy="36099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1"/>
          </p:nvPr>
        </p:nvSpPr>
        <p:spPr/>
        <p:txBody>
          <a:bodyPr/>
          <a:lstStyle/>
          <a:p>
            <a:fld id="{547C4CA3-1C97-4E56-856D-1E1A201B3D60}" type="slidenum">
              <a:rPr lang="de-DE" altLang="de-DE" smtClean="0"/>
              <a:pPr/>
              <a:t>21</a:t>
            </a:fld>
            <a:endParaRPr lang="de-DE" altLang="de-DE"/>
          </a:p>
        </p:txBody>
      </p:sp>
      <p:sp>
        <p:nvSpPr>
          <p:cNvPr id="7" name="Fußzeilenplatzhalter 6"/>
          <p:cNvSpPr>
            <a:spLocks noGrp="1"/>
          </p:cNvSpPr>
          <p:nvPr>
            <p:ph type="ftr" sz="quarter" idx="10"/>
          </p:nvPr>
        </p:nvSpPr>
        <p:spPr/>
        <p:txBody>
          <a:bodyPr/>
          <a:lstStyle/>
          <a:p>
            <a:pPr>
              <a:defRPr/>
            </a:pPr>
            <a:r>
              <a:rPr lang="de-DE" altLang="de-DE"/>
              <a:t>Dr. Sabine Lauber, UMR, Project CISI</a:t>
            </a:r>
          </a:p>
        </p:txBody>
      </p:sp>
    </p:spTree>
    <p:extLst>
      <p:ext uri="{BB962C8B-B14F-4D97-AF65-F5344CB8AC3E}">
        <p14:creationId xmlns:p14="http://schemas.microsoft.com/office/powerpoint/2010/main" val="105066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Aim of Inclusion </a:t>
            </a:r>
          </a:p>
        </p:txBody>
      </p:sp>
      <p:sp>
        <p:nvSpPr>
          <p:cNvPr id="8" name="Inhaltsplatzhalter 7"/>
          <p:cNvSpPr>
            <a:spLocks noGrp="1"/>
          </p:cNvSpPr>
          <p:nvPr>
            <p:ph idx="1"/>
          </p:nvPr>
        </p:nvSpPr>
        <p:spPr/>
        <p:txBody>
          <a:bodyPr>
            <a:normAutofit/>
          </a:bodyPr>
          <a:lstStyle/>
          <a:p>
            <a:pPr>
              <a:spcBef>
                <a:spcPts val="1200"/>
              </a:spcBef>
            </a:pPr>
            <a:r>
              <a:rPr lang="en-US" dirty="0"/>
              <a:t>„Inclusive education signifies, that all persons regardless of their gender, religion, ethnical background, social or economic situation or disability – have the possibility to achieve a qualitative education and to unfold their potentials.</a:t>
            </a:r>
          </a:p>
          <a:p>
            <a:pPr>
              <a:spcBef>
                <a:spcPts val="1200"/>
              </a:spcBef>
            </a:pPr>
            <a:r>
              <a:rPr lang="en-US" dirty="0">
                <a:solidFill>
                  <a:srgbClr val="FF0000"/>
                </a:solidFill>
              </a:rPr>
              <a:t>Not the learning person needs to integrate itself into the existing system, but the educational system has to consider all of the learners needs and to adapt to them. </a:t>
            </a:r>
          </a:p>
          <a:p>
            <a:pPr>
              <a:spcBef>
                <a:spcPts val="1200"/>
              </a:spcBef>
            </a:pPr>
            <a:r>
              <a:rPr lang="en-US" dirty="0"/>
              <a:t>Inclusion focuses on different needs of all learners and comprehends diversity as a chance of learning- and educational processes.“ </a:t>
            </a:r>
          </a:p>
          <a:p>
            <a:pPr lvl="1">
              <a:lnSpc>
                <a:spcPct val="150000"/>
              </a:lnSpc>
              <a:spcBef>
                <a:spcPts val="1200"/>
              </a:spcBef>
            </a:pPr>
            <a:r>
              <a:rPr lang="en-US" sz="1069" dirty="0"/>
              <a:t>(German USESCO </a:t>
            </a:r>
            <a:r>
              <a:rPr lang="en-US" sz="1069" dirty="0" err="1"/>
              <a:t>Comission</a:t>
            </a:r>
            <a:r>
              <a:rPr lang="en-US" sz="1069" dirty="0"/>
              <a:t> </a:t>
            </a:r>
            <a:r>
              <a:rPr lang="en-US" sz="1069" dirty="0" err="1"/>
              <a:t>e.V</a:t>
            </a:r>
            <a:r>
              <a:rPr lang="en-US" sz="1069" dirty="0"/>
              <a:t>. 2014)</a:t>
            </a:r>
          </a:p>
        </p:txBody>
      </p:sp>
      <p:sp>
        <p:nvSpPr>
          <p:cNvPr id="7" name="Foliennummernplatzhalter 6">
            <a:extLst>
              <a:ext uri="{FF2B5EF4-FFF2-40B4-BE49-F238E27FC236}">
                <a16:creationId xmlns:a16="http://schemas.microsoft.com/office/drawing/2014/main" id="{B1E2AEF8-D8B1-47C0-B418-DB775A3ADD60}"/>
              </a:ext>
            </a:extLst>
          </p:cNvPr>
          <p:cNvSpPr>
            <a:spLocks noGrp="1"/>
          </p:cNvSpPr>
          <p:nvPr>
            <p:ph type="sldNum" sz="quarter" idx="11"/>
          </p:nvPr>
        </p:nvSpPr>
        <p:spPr/>
        <p:txBody>
          <a:bodyPr/>
          <a:lstStyle/>
          <a:p>
            <a:fld id="{69EF0EC1-FBE7-4411-8B89-BD17768F302F}" type="slidenum">
              <a:rPr lang="de-DE" smtClean="0"/>
              <a:pPr/>
              <a:t>3</a:t>
            </a:fld>
            <a:endParaRPr lang="de-DE" dirty="0"/>
          </a:p>
        </p:txBody>
      </p:sp>
      <p:sp>
        <p:nvSpPr>
          <p:cNvPr id="6" name="Fußzeilenplatzhalter 5">
            <a:extLst>
              <a:ext uri="{FF2B5EF4-FFF2-40B4-BE49-F238E27FC236}">
                <a16:creationId xmlns:a16="http://schemas.microsoft.com/office/drawing/2014/main" id="{6778C70A-A2F2-4492-BF0B-193D901E51F8}"/>
              </a:ext>
            </a:extLst>
          </p:cNvPr>
          <p:cNvSpPr>
            <a:spLocks noGrp="1"/>
          </p:cNvSpPr>
          <p:nvPr>
            <p:ph type="ftr" sz="quarter" idx="4294967295"/>
          </p:nvPr>
        </p:nvSpPr>
        <p:spPr>
          <a:xfrm>
            <a:off x="7927975" y="6235701"/>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112172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88F7B-6EC1-486B-8EF6-A336BB735BD8}"/>
              </a:ext>
            </a:extLst>
          </p:cNvPr>
          <p:cNvSpPr>
            <a:spLocks noGrp="1"/>
          </p:cNvSpPr>
          <p:nvPr>
            <p:ph type="title"/>
          </p:nvPr>
        </p:nvSpPr>
        <p:spPr/>
        <p:txBody>
          <a:bodyPr/>
          <a:lstStyle/>
          <a:p>
            <a:r>
              <a:rPr lang="de-DE" dirty="0"/>
              <a:t>Terms</a:t>
            </a:r>
            <a:endParaRPr lang="en-GB" dirty="0"/>
          </a:p>
        </p:txBody>
      </p:sp>
      <p:sp>
        <p:nvSpPr>
          <p:cNvPr id="3" name="Inhaltsplatzhalter 2">
            <a:extLst>
              <a:ext uri="{FF2B5EF4-FFF2-40B4-BE49-F238E27FC236}">
                <a16:creationId xmlns:a16="http://schemas.microsoft.com/office/drawing/2014/main" id="{0D4B73D5-CA64-4BE9-B4F1-BF5BF3B5F032}"/>
              </a:ext>
            </a:extLst>
          </p:cNvPr>
          <p:cNvSpPr>
            <a:spLocks noGrp="1"/>
          </p:cNvSpPr>
          <p:nvPr>
            <p:ph idx="1"/>
          </p:nvPr>
        </p:nvSpPr>
        <p:spPr/>
        <p:txBody>
          <a:bodyPr/>
          <a:lstStyle/>
          <a:p>
            <a:pPr>
              <a:lnSpc>
                <a:spcPct val="200000"/>
              </a:lnSpc>
            </a:pPr>
            <a:r>
              <a:rPr lang="de-DE" dirty="0" err="1"/>
              <a:t>disability</a:t>
            </a:r>
            <a:r>
              <a:rPr lang="de-DE" dirty="0"/>
              <a:t> – </a:t>
            </a:r>
            <a:r>
              <a:rPr lang="de-DE" dirty="0" err="1"/>
              <a:t>impairment</a:t>
            </a:r>
            <a:r>
              <a:rPr lang="de-DE" dirty="0"/>
              <a:t> – </a:t>
            </a:r>
            <a:r>
              <a:rPr lang="de-DE" dirty="0" err="1">
                <a:solidFill>
                  <a:srgbClr val="002060"/>
                </a:solidFill>
              </a:rPr>
              <a:t>disablement</a:t>
            </a:r>
            <a:r>
              <a:rPr lang="de-DE" dirty="0">
                <a:solidFill>
                  <a:srgbClr val="002060"/>
                </a:solidFill>
              </a:rPr>
              <a:t>/handicap</a:t>
            </a:r>
          </a:p>
          <a:p>
            <a:pPr>
              <a:lnSpc>
                <a:spcPct val="200000"/>
              </a:lnSpc>
            </a:pPr>
            <a:r>
              <a:rPr lang="de-DE" dirty="0" err="1"/>
              <a:t>participation</a:t>
            </a:r>
            <a:endParaRPr lang="de-DE" dirty="0"/>
          </a:p>
          <a:p>
            <a:pPr>
              <a:lnSpc>
                <a:spcPct val="200000"/>
              </a:lnSpc>
            </a:pPr>
            <a:r>
              <a:rPr lang="de-DE" dirty="0"/>
              <a:t>stereotypes and </a:t>
            </a:r>
            <a:r>
              <a:rPr lang="de-DE" dirty="0" err="1"/>
              <a:t>prejudices</a:t>
            </a:r>
            <a:endParaRPr lang="de-DE" dirty="0"/>
          </a:p>
          <a:p>
            <a:pPr>
              <a:lnSpc>
                <a:spcPct val="200000"/>
              </a:lnSpc>
            </a:pPr>
            <a:r>
              <a:rPr lang="de-DE" dirty="0" err="1"/>
              <a:t>marginalization</a:t>
            </a:r>
            <a:r>
              <a:rPr lang="de-DE" dirty="0"/>
              <a:t> - </a:t>
            </a:r>
            <a:r>
              <a:rPr lang="de-DE" dirty="0" err="1"/>
              <a:t>stigmatisation</a:t>
            </a:r>
            <a:endParaRPr lang="de-DE" dirty="0"/>
          </a:p>
          <a:p>
            <a:pPr>
              <a:lnSpc>
                <a:spcPct val="200000"/>
              </a:lnSpc>
            </a:pPr>
            <a:r>
              <a:rPr lang="de-DE" dirty="0" err="1"/>
              <a:t>ableism</a:t>
            </a:r>
            <a:endParaRPr lang="de-DE" dirty="0"/>
          </a:p>
          <a:p>
            <a:pPr>
              <a:lnSpc>
                <a:spcPct val="200000"/>
              </a:lnSpc>
            </a:pPr>
            <a:endParaRPr lang="de-DE" dirty="0"/>
          </a:p>
          <a:p>
            <a:endParaRPr lang="en-GB" dirty="0"/>
          </a:p>
        </p:txBody>
      </p:sp>
      <p:sp>
        <p:nvSpPr>
          <p:cNvPr id="4" name="Fußzeilenplatzhalter 3"/>
          <p:cNvSpPr>
            <a:spLocks noGrp="1"/>
          </p:cNvSpPr>
          <p:nvPr>
            <p:ph type="ftr" sz="quarter" idx="10"/>
          </p:nvPr>
        </p:nvSpPr>
        <p:spPr/>
        <p:txBody>
          <a:bodyPr/>
          <a:lstStyle/>
          <a:p>
            <a:pPr>
              <a:defRPr/>
            </a:pPr>
            <a:r>
              <a:rPr lang="de-DE" altLang="de-DE"/>
              <a:t>Dr. Sabine Lauber, UMR, Project CISI</a:t>
            </a:r>
          </a:p>
        </p:txBody>
      </p:sp>
      <p:sp>
        <p:nvSpPr>
          <p:cNvPr id="5" name="Foliennummernplatzhalter 4"/>
          <p:cNvSpPr>
            <a:spLocks noGrp="1"/>
          </p:cNvSpPr>
          <p:nvPr>
            <p:ph type="sldNum" sz="quarter" idx="11"/>
          </p:nvPr>
        </p:nvSpPr>
        <p:spPr/>
        <p:txBody>
          <a:bodyPr/>
          <a:lstStyle/>
          <a:p>
            <a:pPr>
              <a:defRPr/>
            </a:pPr>
            <a:fld id="{A50B7C2E-A3E6-40DD-A03F-8FB8F37CBFE9}" type="slidenum">
              <a:rPr lang="de-DE" altLang="de-DE" smtClean="0"/>
              <a:pPr>
                <a:defRPr/>
              </a:pPr>
              <a:t>4</a:t>
            </a:fld>
            <a:endParaRPr lang="de-DE" altLang="de-DE"/>
          </a:p>
        </p:txBody>
      </p:sp>
    </p:spTree>
    <p:extLst>
      <p:ext uri="{BB962C8B-B14F-4D97-AF65-F5344CB8AC3E}">
        <p14:creationId xmlns:p14="http://schemas.microsoft.com/office/powerpoint/2010/main" val="147104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4D82240-62A7-449C-A139-7543D44DC057}"/>
              </a:ext>
            </a:extLst>
          </p:cNvPr>
          <p:cNvSpPr>
            <a:spLocks noGrp="1"/>
          </p:cNvSpPr>
          <p:nvPr>
            <p:ph type="title"/>
          </p:nvPr>
        </p:nvSpPr>
        <p:spPr/>
        <p:txBody>
          <a:bodyPr/>
          <a:lstStyle/>
          <a:p>
            <a:r>
              <a:rPr lang="de-DE" dirty="0"/>
              <a:t>Medical Model </a:t>
            </a:r>
            <a:r>
              <a:rPr lang="de-DE" dirty="0" err="1"/>
              <a:t>of</a:t>
            </a:r>
            <a:r>
              <a:rPr lang="de-DE" dirty="0"/>
              <a:t> Disability</a:t>
            </a:r>
            <a:endParaRPr lang="en-GB" dirty="0"/>
          </a:p>
        </p:txBody>
      </p:sp>
      <p:pic>
        <p:nvPicPr>
          <p:cNvPr id="4" name="Inhaltsplatzhalter 3" descr="Source: Democracy, Disability and Society Group, http://www.ddsg.org.uk">
            <a:extLst>
              <a:ext uri="{FF2B5EF4-FFF2-40B4-BE49-F238E27FC236}">
                <a16:creationId xmlns:a16="http://schemas.microsoft.com/office/drawing/2014/main" id="{1EEFD318-3674-4505-BFC2-25AF0544A067}"/>
              </a:ext>
            </a:extLst>
          </p:cNvPr>
          <p:cNvPicPr>
            <a:picLocks noGrp="1" noChangeAspect="1"/>
          </p:cNvPicPr>
          <p:nvPr>
            <p:ph idx="1"/>
          </p:nvPr>
        </p:nvPicPr>
        <p:blipFill>
          <a:blip r:embed="rId3"/>
          <a:stretch>
            <a:fillRect/>
          </a:stretch>
        </p:blipFill>
        <p:spPr>
          <a:xfrm>
            <a:off x="695399" y="1892828"/>
            <a:ext cx="5941337" cy="3480387"/>
          </a:xfrm>
          <a:prstGeom prst="rect">
            <a:avLst/>
          </a:prstGeom>
        </p:spPr>
      </p:pic>
      <p:sp>
        <p:nvSpPr>
          <p:cNvPr id="12" name="Foliennummernplatzhalter 11">
            <a:extLst>
              <a:ext uri="{FF2B5EF4-FFF2-40B4-BE49-F238E27FC236}">
                <a16:creationId xmlns:a16="http://schemas.microsoft.com/office/drawing/2014/main" id="{43ACBD70-4949-4798-B539-D8E24BC7CDD7}"/>
              </a:ext>
            </a:extLst>
          </p:cNvPr>
          <p:cNvSpPr>
            <a:spLocks noGrp="1"/>
          </p:cNvSpPr>
          <p:nvPr>
            <p:ph type="sldNum" sz="quarter" idx="11"/>
          </p:nvPr>
        </p:nvSpPr>
        <p:spPr/>
        <p:txBody>
          <a:bodyPr/>
          <a:lstStyle/>
          <a:p>
            <a:fld id="{69EF0EC1-FBE7-4411-8B89-BD17768F302F}" type="slidenum">
              <a:rPr lang="de-DE" smtClean="0"/>
              <a:pPr/>
              <a:t>5</a:t>
            </a:fld>
            <a:endParaRPr lang="de-DE" dirty="0"/>
          </a:p>
        </p:txBody>
      </p:sp>
      <p:sp>
        <p:nvSpPr>
          <p:cNvPr id="11" name="Fußzeilenplatzhalter 10">
            <a:extLst>
              <a:ext uri="{FF2B5EF4-FFF2-40B4-BE49-F238E27FC236}">
                <a16:creationId xmlns:a16="http://schemas.microsoft.com/office/drawing/2014/main" id="{AA25329A-BD48-4C97-846B-AF6A29EA041B}"/>
              </a:ext>
            </a:extLst>
          </p:cNvPr>
          <p:cNvSpPr>
            <a:spLocks noGrp="1"/>
          </p:cNvSpPr>
          <p:nvPr>
            <p:ph type="ftr" sz="quarter" idx="4294967295"/>
          </p:nvPr>
        </p:nvSpPr>
        <p:spPr>
          <a:xfrm>
            <a:off x="8208235" y="6268964"/>
            <a:ext cx="2133600" cy="476251"/>
          </a:xfrm>
        </p:spPr>
        <p:txBody>
          <a:bodyPr/>
          <a:lstStyle/>
          <a:p>
            <a:r>
              <a:rPr lang="de-DE"/>
              <a:t>Dr. Sabine Lauber, UMR, Project CISI</a:t>
            </a:r>
            <a:endParaRPr lang="de-DE" dirty="0"/>
          </a:p>
        </p:txBody>
      </p:sp>
      <p:graphicFrame>
        <p:nvGraphicFramePr>
          <p:cNvPr id="7" name="Diagramm 6">
            <a:extLst>
              <a:ext uri="{FF2B5EF4-FFF2-40B4-BE49-F238E27FC236}">
                <a16:creationId xmlns:a16="http://schemas.microsoft.com/office/drawing/2014/main" id="{AF0A7BD3-6215-4A9C-B9A0-F8769ADEFF87}"/>
              </a:ext>
            </a:extLst>
          </p:cNvPr>
          <p:cNvGraphicFramePr/>
          <p:nvPr/>
        </p:nvGraphicFramePr>
        <p:xfrm>
          <a:off x="7104112" y="1708279"/>
          <a:ext cx="4320480" cy="3664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083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29FAB94-7C6D-467D-B959-01E6FF621BDA}"/>
              </a:ext>
            </a:extLst>
          </p:cNvPr>
          <p:cNvSpPr>
            <a:spLocks noGrp="1"/>
          </p:cNvSpPr>
          <p:nvPr>
            <p:ph type="title"/>
          </p:nvPr>
        </p:nvSpPr>
        <p:spPr/>
        <p:txBody>
          <a:bodyPr/>
          <a:lstStyle/>
          <a:p>
            <a:r>
              <a:rPr lang="de-DE" dirty="0" err="1"/>
              <a:t>Social</a:t>
            </a:r>
            <a:r>
              <a:rPr lang="de-DE" dirty="0"/>
              <a:t> Model </a:t>
            </a:r>
            <a:r>
              <a:rPr lang="de-DE" dirty="0" err="1"/>
              <a:t>of</a:t>
            </a:r>
            <a:r>
              <a:rPr lang="de-DE" dirty="0"/>
              <a:t> Disability</a:t>
            </a:r>
            <a:endParaRPr lang="en-GB" dirty="0"/>
          </a:p>
        </p:txBody>
      </p:sp>
      <p:pic>
        <p:nvPicPr>
          <p:cNvPr id="4" name="Inhaltsplatzhalter 3" descr="Source: Democracy, Disability and Society Group, http://www.ddsg.org.uk">
            <a:extLst>
              <a:ext uri="{FF2B5EF4-FFF2-40B4-BE49-F238E27FC236}">
                <a16:creationId xmlns:a16="http://schemas.microsoft.com/office/drawing/2014/main" id="{D094731F-4196-4D8E-94C9-1CB8D45E3078}"/>
              </a:ext>
            </a:extLst>
          </p:cNvPr>
          <p:cNvPicPr>
            <a:picLocks noGrp="1" noChangeAspect="1"/>
          </p:cNvPicPr>
          <p:nvPr>
            <p:ph idx="1"/>
          </p:nvPr>
        </p:nvPicPr>
        <p:blipFill>
          <a:blip r:embed="rId3"/>
          <a:stretch>
            <a:fillRect/>
          </a:stretch>
        </p:blipFill>
        <p:spPr>
          <a:xfrm>
            <a:off x="695401" y="1796819"/>
            <a:ext cx="5554118" cy="3623061"/>
          </a:xfrm>
          <a:prstGeom prst="rect">
            <a:avLst/>
          </a:prstGeom>
        </p:spPr>
      </p:pic>
      <p:sp>
        <p:nvSpPr>
          <p:cNvPr id="11" name="Foliennummernplatzhalter 10">
            <a:extLst>
              <a:ext uri="{FF2B5EF4-FFF2-40B4-BE49-F238E27FC236}">
                <a16:creationId xmlns:a16="http://schemas.microsoft.com/office/drawing/2014/main" id="{68EAF573-8A51-43E8-A7BF-3A3E2390C957}"/>
              </a:ext>
            </a:extLst>
          </p:cNvPr>
          <p:cNvSpPr>
            <a:spLocks noGrp="1"/>
          </p:cNvSpPr>
          <p:nvPr>
            <p:ph type="sldNum" sz="quarter" idx="11"/>
          </p:nvPr>
        </p:nvSpPr>
        <p:spPr/>
        <p:txBody>
          <a:bodyPr/>
          <a:lstStyle/>
          <a:p>
            <a:fld id="{69EF0EC1-FBE7-4411-8B89-BD17768F302F}" type="slidenum">
              <a:rPr lang="de-DE" smtClean="0"/>
              <a:pPr/>
              <a:t>6</a:t>
            </a:fld>
            <a:endParaRPr lang="de-DE" dirty="0"/>
          </a:p>
        </p:txBody>
      </p:sp>
      <p:sp>
        <p:nvSpPr>
          <p:cNvPr id="10" name="Fußzeilenplatzhalter 9">
            <a:extLst>
              <a:ext uri="{FF2B5EF4-FFF2-40B4-BE49-F238E27FC236}">
                <a16:creationId xmlns:a16="http://schemas.microsoft.com/office/drawing/2014/main" id="{CC3152BF-C4FD-491A-A5DF-546DB8DA771B}"/>
              </a:ext>
            </a:extLst>
          </p:cNvPr>
          <p:cNvSpPr>
            <a:spLocks noGrp="1"/>
          </p:cNvSpPr>
          <p:nvPr>
            <p:ph type="ftr" sz="quarter" idx="4294967295"/>
          </p:nvPr>
        </p:nvSpPr>
        <p:spPr>
          <a:xfrm>
            <a:off x="8214784" y="6372225"/>
            <a:ext cx="1996017" cy="476251"/>
          </a:xfrm>
        </p:spPr>
        <p:txBody>
          <a:bodyPr/>
          <a:lstStyle/>
          <a:p>
            <a:r>
              <a:rPr lang="de-DE"/>
              <a:t>Dr. Sabine Lauber, UMR, Project CISI</a:t>
            </a:r>
            <a:endParaRPr lang="de-DE" dirty="0"/>
          </a:p>
        </p:txBody>
      </p:sp>
      <p:graphicFrame>
        <p:nvGraphicFramePr>
          <p:cNvPr id="5" name="Diagramm 4">
            <a:extLst>
              <a:ext uri="{FF2B5EF4-FFF2-40B4-BE49-F238E27FC236}">
                <a16:creationId xmlns:a16="http://schemas.microsoft.com/office/drawing/2014/main" id="{3D455B37-2186-4E64-8E01-366B3AF0BD66}"/>
              </a:ext>
            </a:extLst>
          </p:cNvPr>
          <p:cNvGraphicFramePr/>
          <p:nvPr/>
        </p:nvGraphicFramePr>
        <p:xfrm>
          <a:off x="6956541" y="1547664"/>
          <a:ext cx="4512501"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484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1035B-6A74-413C-B8F5-B4730FD649A4}"/>
              </a:ext>
            </a:extLst>
          </p:cNvPr>
          <p:cNvSpPr>
            <a:spLocks noGrp="1"/>
          </p:cNvSpPr>
          <p:nvPr>
            <p:ph type="title"/>
          </p:nvPr>
        </p:nvSpPr>
        <p:spPr/>
        <p:txBody>
          <a:bodyPr>
            <a:normAutofit/>
          </a:bodyPr>
          <a:lstStyle/>
          <a:p>
            <a:r>
              <a:rPr lang="en-US" dirty="0"/>
              <a:t>Convention on the Rights of Persons with Disabilities (CRPD)</a:t>
            </a:r>
          </a:p>
        </p:txBody>
      </p:sp>
      <p:sp>
        <p:nvSpPr>
          <p:cNvPr id="3" name="Inhaltsplatzhalter 2">
            <a:extLst>
              <a:ext uri="{FF2B5EF4-FFF2-40B4-BE49-F238E27FC236}">
                <a16:creationId xmlns:a16="http://schemas.microsoft.com/office/drawing/2014/main" id="{9A11D7AF-A087-40A5-B6E0-0173DA43827D}"/>
              </a:ext>
            </a:extLst>
          </p:cNvPr>
          <p:cNvSpPr>
            <a:spLocks noGrp="1"/>
          </p:cNvSpPr>
          <p:nvPr>
            <p:ph idx="1"/>
          </p:nvPr>
        </p:nvSpPr>
        <p:spPr/>
        <p:txBody>
          <a:bodyPr>
            <a:normAutofit/>
          </a:bodyPr>
          <a:lstStyle/>
          <a:p>
            <a:pPr marL="0" indent="0">
              <a:buNone/>
            </a:pPr>
            <a:r>
              <a:rPr lang="en-US" dirty="0"/>
              <a:t>§ 1 – Purpose</a:t>
            </a:r>
          </a:p>
          <a:p>
            <a:r>
              <a:rPr lang="en-US" dirty="0"/>
              <a:t>The purpose of the present Convention is to promote, protect and ensure the full and equal enjoyment of all human rights and fundamental freedoms by all persons with disabilities, and to promote respect for their inherent dignity.</a:t>
            </a:r>
          </a:p>
          <a:p>
            <a:r>
              <a:rPr lang="en-US" dirty="0"/>
              <a:t>Persons with disabilities include those who have long-term physical, mental, intellectual or sensory impairments which in interaction with various barriers may hinder their full and effective participation in society on an equal basis with others.</a:t>
            </a:r>
          </a:p>
          <a:p>
            <a:endParaRPr lang="en-US" sz="1500" dirty="0">
              <a:solidFill>
                <a:srgbClr val="000000"/>
              </a:solidFill>
            </a:endParaRPr>
          </a:p>
          <a:p>
            <a:r>
              <a:rPr lang="en-US" sz="1500" dirty="0">
                <a:solidFill>
                  <a:srgbClr val="000000"/>
                </a:solidFill>
              </a:rPr>
              <a:t>Full Text: </a:t>
            </a:r>
            <a:r>
              <a:rPr lang="en-US" sz="1500" dirty="0">
                <a:solidFill>
                  <a:srgbClr val="000000"/>
                </a:solidFill>
                <a:hlinkClick r:id="rId2"/>
              </a:rPr>
              <a:t>https://www.un.org/development/desa/disabilities/convention-on-the-rights-of-persons-with-disabilities.html#Fulltext</a:t>
            </a:r>
            <a:endParaRPr lang="en-US" sz="1500" dirty="0">
              <a:solidFill>
                <a:srgbClr val="000000"/>
              </a:solidFill>
            </a:endParaRPr>
          </a:p>
          <a:p>
            <a:r>
              <a:rPr lang="en-US" sz="1500" dirty="0">
                <a:solidFill>
                  <a:srgbClr val="000000"/>
                </a:solidFill>
              </a:rPr>
              <a:t>UN CRPD in Georgia: </a:t>
            </a:r>
          </a:p>
          <a:p>
            <a:pPr lvl="1"/>
            <a:r>
              <a:rPr lang="en-US" sz="1500" dirty="0">
                <a:solidFill>
                  <a:srgbClr val="000000"/>
                </a:solidFill>
                <a:hlinkClick r:id="rId3"/>
              </a:rPr>
              <a:t>https://www.ge.undp.org/content/georgia/en/home/library/democratic_governance/un-convention-pwds-rihgts.html</a:t>
            </a:r>
            <a:endParaRPr lang="en-US" sz="1500" dirty="0">
              <a:solidFill>
                <a:srgbClr val="000000"/>
              </a:solidFill>
            </a:endParaRPr>
          </a:p>
          <a:p>
            <a:pPr lvl="1"/>
            <a:r>
              <a:rPr lang="en-US" sz="1400" dirty="0">
                <a:solidFill>
                  <a:srgbClr val="000000"/>
                </a:solidFill>
                <a:hlinkClick r:id="rId4"/>
              </a:rPr>
              <a:t>https://georgia.un.org/en/114986-un-commends-ratification-optional-protocol-convention-rights-persons-disabilities</a:t>
            </a:r>
            <a:endParaRPr lang="en-US" sz="1400" dirty="0">
              <a:solidFill>
                <a:srgbClr val="000000"/>
              </a:solidFill>
            </a:endParaRPr>
          </a:p>
          <a:p>
            <a:endParaRPr lang="en-US" sz="1400" dirty="0">
              <a:solidFill>
                <a:srgbClr val="000000"/>
              </a:solidFill>
            </a:endParaRPr>
          </a:p>
        </p:txBody>
      </p:sp>
      <p:sp>
        <p:nvSpPr>
          <p:cNvPr id="5" name="Fußzeilenplatzhalter 4"/>
          <p:cNvSpPr>
            <a:spLocks noGrp="1"/>
          </p:cNvSpPr>
          <p:nvPr>
            <p:ph type="ftr" sz="quarter" idx="10"/>
          </p:nvPr>
        </p:nvSpPr>
        <p:spPr/>
        <p:txBody>
          <a:bodyPr/>
          <a:lstStyle/>
          <a:p>
            <a:pPr>
              <a:defRPr/>
            </a:pPr>
            <a:r>
              <a:rPr lang="de-DE" altLang="de-DE"/>
              <a:t>Dr. Sabine Lauber, UMR, Project CISI</a:t>
            </a:r>
          </a:p>
        </p:txBody>
      </p:sp>
      <p:sp>
        <p:nvSpPr>
          <p:cNvPr id="6" name="Foliennummernplatzhalter 5">
            <a:extLst>
              <a:ext uri="{FF2B5EF4-FFF2-40B4-BE49-F238E27FC236}">
                <a16:creationId xmlns:a16="http://schemas.microsoft.com/office/drawing/2014/main" id="{F2B02185-6F2F-457F-8316-641FD1FDA198}"/>
              </a:ext>
            </a:extLst>
          </p:cNvPr>
          <p:cNvSpPr>
            <a:spLocks noGrp="1"/>
          </p:cNvSpPr>
          <p:nvPr>
            <p:ph type="sldNum" sz="quarter" idx="11"/>
          </p:nvPr>
        </p:nvSpPr>
        <p:spPr/>
        <p:txBody>
          <a:bodyPr/>
          <a:lstStyle/>
          <a:p>
            <a:fld id="{93AE1883-0942-4AA3-9DB2-9C7C3A0314B1}" type="slidenum">
              <a:rPr lang="en-US" smtClean="0"/>
              <a:t>7</a:t>
            </a:fld>
            <a:endParaRPr lang="en-US"/>
          </a:p>
        </p:txBody>
      </p:sp>
    </p:spTree>
    <p:extLst>
      <p:ext uri="{BB962C8B-B14F-4D97-AF65-F5344CB8AC3E}">
        <p14:creationId xmlns:p14="http://schemas.microsoft.com/office/powerpoint/2010/main" val="357045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CRPD §24, Education, Passage 1</a:t>
            </a:r>
          </a:p>
        </p:txBody>
      </p:sp>
      <p:sp>
        <p:nvSpPr>
          <p:cNvPr id="3" name="Inhaltsplatzhalter 2"/>
          <p:cNvSpPr>
            <a:spLocks noGrp="1"/>
          </p:cNvSpPr>
          <p:nvPr>
            <p:ph idx="1"/>
          </p:nvPr>
        </p:nvSpPr>
        <p:spPr/>
        <p:txBody>
          <a:bodyPr>
            <a:noAutofit/>
          </a:bodyPr>
          <a:lstStyle/>
          <a:p>
            <a:r>
              <a:rPr lang="en-US" dirty="0"/>
              <a:t>1. States Parties recognize the right of persons with disabilities to education. With a view to realizing this right without discrimination and on the basis of equal opportunity, States Parties shall ensure an inclusive education system at all levels and lifelong learning directed to:  </a:t>
            </a:r>
          </a:p>
          <a:p>
            <a:pPr lvl="1"/>
            <a:r>
              <a:rPr lang="en-US" dirty="0"/>
              <a:t>a. The full development of human potential and sense of dignity and self-worth, and the strengthening of respect for human rights, fundamental freedoms and human diversity;</a:t>
            </a:r>
          </a:p>
          <a:p>
            <a:pPr lvl="1"/>
            <a:r>
              <a:rPr lang="en-US" dirty="0"/>
              <a:t>b. The development by persons with disabilities of their personality, talents and creativity, as well as their mental and physical abilities, to their fullest potential;</a:t>
            </a:r>
          </a:p>
          <a:p>
            <a:pPr lvl="1"/>
            <a:r>
              <a:rPr lang="en-US" dirty="0"/>
              <a:t>c. Enabling persons with disabilities to participate effectively in a free society.</a:t>
            </a:r>
          </a:p>
        </p:txBody>
      </p:sp>
      <p:sp>
        <p:nvSpPr>
          <p:cNvPr id="8" name="Foliennummernplatzhalter 7">
            <a:extLst>
              <a:ext uri="{FF2B5EF4-FFF2-40B4-BE49-F238E27FC236}">
                <a16:creationId xmlns:a16="http://schemas.microsoft.com/office/drawing/2014/main" id="{54937E44-CF94-4EE1-95B2-0A85B22D843B}"/>
              </a:ext>
            </a:extLst>
          </p:cNvPr>
          <p:cNvSpPr>
            <a:spLocks noGrp="1"/>
          </p:cNvSpPr>
          <p:nvPr>
            <p:ph type="sldNum" sz="quarter" idx="11"/>
          </p:nvPr>
        </p:nvSpPr>
        <p:spPr/>
        <p:txBody>
          <a:bodyPr/>
          <a:lstStyle/>
          <a:p>
            <a:fld id="{69EF0EC1-FBE7-4411-8B89-BD17768F302F}" type="slidenum">
              <a:rPr lang="de-DE" smtClean="0"/>
              <a:pPr/>
              <a:t>8</a:t>
            </a:fld>
            <a:endParaRPr lang="de-DE" dirty="0"/>
          </a:p>
        </p:txBody>
      </p:sp>
      <p:sp>
        <p:nvSpPr>
          <p:cNvPr id="7" name="Fußzeilenplatzhalter 6">
            <a:extLst>
              <a:ext uri="{FF2B5EF4-FFF2-40B4-BE49-F238E27FC236}">
                <a16:creationId xmlns:a16="http://schemas.microsoft.com/office/drawing/2014/main" id="{999A79C4-7F8B-402A-98DB-2ABF007D3C87}"/>
              </a:ext>
            </a:extLst>
          </p:cNvPr>
          <p:cNvSpPr>
            <a:spLocks noGrp="1"/>
          </p:cNvSpPr>
          <p:nvPr>
            <p:ph type="ftr" sz="quarter" idx="4294967295"/>
          </p:nvPr>
        </p:nvSpPr>
        <p:spPr>
          <a:xfrm>
            <a:off x="8039096" y="6235700"/>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350692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CRPD §24, Education </a:t>
            </a:r>
            <a:r>
              <a:rPr lang="de-DE" dirty="0" err="1"/>
              <a:t>passage</a:t>
            </a:r>
            <a:r>
              <a:rPr lang="de-DE" dirty="0"/>
              <a:t> 4+5</a:t>
            </a:r>
          </a:p>
        </p:txBody>
      </p:sp>
      <p:sp>
        <p:nvSpPr>
          <p:cNvPr id="3" name="Inhaltsplatzhalter 2"/>
          <p:cNvSpPr>
            <a:spLocks noGrp="1"/>
          </p:cNvSpPr>
          <p:nvPr>
            <p:ph idx="1"/>
          </p:nvPr>
        </p:nvSpPr>
        <p:spPr/>
        <p:txBody>
          <a:bodyPr>
            <a:noAutofit/>
          </a:bodyPr>
          <a:lstStyle/>
          <a:p>
            <a:pPr>
              <a:lnSpc>
                <a:spcPct val="114000"/>
              </a:lnSpc>
              <a:spcBef>
                <a:spcPts val="600"/>
              </a:spcBef>
            </a:pPr>
            <a:r>
              <a:rPr lang="en-US" sz="1900" dirty="0"/>
              <a:t>4. In order to help ensure the realization of this right, States Parties shall take appropriate measures to </a:t>
            </a:r>
            <a:r>
              <a:rPr lang="en-US" sz="1900" b="1" dirty="0"/>
              <a:t>employ teachers, including teachers with disabilities, who are qualified in sign language and/or Braille, </a:t>
            </a:r>
            <a:r>
              <a:rPr lang="en-US" sz="1900" dirty="0"/>
              <a:t>and to train professionals and staff who work at all levels of education. Such </a:t>
            </a:r>
            <a:r>
              <a:rPr lang="en-US" sz="1900" b="1" dirty="0"/>
              <a:t>training shall incorporate disability awareness </a:t>
            </a:r>
            <a:r>
              <a:rPr lang="en-US" sz="1900" dirty="0"/>
              <a:t>and the use of appropriate augmentative and alternative modes, means and formats of communication, educational techniques and materials to support persons with disabilities.</a:t>
            </a:r>
          </a:p>
          <a:p>
            <a:pPr>
              <a:lnSpc>
                <a:spcPct val="114000"/>
              </a:lnSpc>
              <a:spcBef>
                <a:spcPts val="600"/>
              </a:spcBef>
            </a:pPr>
            <a:endParaRPr lang="en-US" sz="1900" dirty="0"/>
          </a:p>
          <a:p>
            <a:pPr>
              <a:lnSpc>
                <a:spcPct val="114000"/>
              </a:lnSpc>
              <a:spcBef>
                <a:spcPts val="600"/>
              </a:spcBef>
            </a:pPr>
            <a:r>
              <a:rPr lang="en-US" sz="1900" dirty="0"/>
              <a:t>5. States Parties shall ensure that persons with disabilities are able to </a:t>
            </a:r>
            <a:r>
              <a:rPr lang="en-US" sz="1900" b="1" dirty="0"/>
              <a:t>access general tertiary education,</a:t>
            </a:r>
            <a:r>
              <a:rPr lang="en-US" sz="1900" dirty="0"/>
              <a:t> vocational training, adult education and lifelong learning without discrimination and on an equal basis with others. To this end, States Parties shall ensure that reasonable accommodation is provided to persons with disabilities.</a:t>
            </a:r>
          </a:p>
        </p:txBody>
      </p:sp>
      <p:sp>
        <p:nvSpPr>
          <p:cNvPr id="8" name="Foliennummernplatzhalter 7">
            <a:extLst>
              <a:ext uri="{FF2B5EF4-FFF2-40B4-BE49-F238E27FC236}">
                <a16:creationId xmlns:a16="http://schemas.microsoft.com/office/drawing/2014/main" id="{4CCC8541-5426-4893-A09E-BE4D9C63088D}"/>
              </a:ext>
            </a:extLst>
          </p:cNvPr>
          <p:cNvSpPr>
            <a:spLocks noGrp="1"/>
          </p:cNvSpPr>
          <p:nvPr>
            <p:ph type="sldNum" sz="quarter" idx="11"/>
          </p:nvPr>
        </p:nvSpPr>
        <p:spPr/>
        <p:txBody>
          <a:bodyPr/>
          <a:lstStyle/>
          <a:p>
            <a:fld id="{69EF0EC1-FBE7-4411-8B89-BD17768F302F}" type="slidenum">
              <a:rPr lang="de-DE" smtClean="0"/>
              <a:pPr/>
              <a:t>9</a:t>
            </a:fld>
            <a:endParaRPr lang="de-DE" dirty="0"/>
          </a:p>
        </p:txBody>
      </p:sp>
      <p:sp>
        <p:nvSpPr>
          <p:cNvPr id="7" name="Fußzeilenplatzhalter 6">
            <a:extLst>
              <a:ext uri="{FF2B5EF4-FFF2-40B4-BE49-F238E27FC236}">
                <a16:creationId xmlns:a16="http://schemas.microsoft.com/office/drawing/2014/main" id="{74D317DB-644E-42A6-9516-61B2FC784AB8}"/>
              </a:ext>
            </a:extLst>
          </p:cNvPr>
          <p:cNvSpPr>
            <a:spLocks noGrp="1"/>
          </p:cNvSpPr>
          <p:nvPr>
            <p:ph type="ftr" sz="quarter" idx="4294967295"/>
          </p:nvPr>
        </p:nvSpPr>
        <p:spPr>
          <a:xfrm>
            <a:off x="7967280" y="6249611"/>
            <a:ext cx="2133600" cy="476251"/>
          </a:xfrm>
        </p:spPr>
        <p:txBody>
          <a:bodyPr/>
          <a:lstStyle/>
          <a:p>
            <a:r>
              <a:rPr lang="de-DE"/>
              <a:t>Dr. Sabine Lauber, UMR, Project CISI</a:t>
            </a:r>
            <a:endParaRPr lang="de-DE" dirty="0"/>
          </a:p>
        </p:txBody>
      </p:sp>
    </p:spTree>
    <p:extLst>
      <p:ext uri="{BB962C8B-B14F-4D97-AF65-F5344CB8AC3E}">
        <p14:creationId xmlns:p14="http://schemas.microsoft.com/office/powerpoint/2010/main" val="309684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Präsentation_Vorlage_4-3-Forma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00_uniohneleu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0_uniohneleu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0_uniohneleu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0_uniohneleu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0_uniohneleu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0_uniohneleu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0_uniohneleu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0_uniohneleu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0_uniohneleu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0_uniohneleu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0_uniohneleu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0_uniohneleu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0_uniohneleu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allgemeine-praesentation_vorlage_16-9-format-1</Template>
  <TotalTime>0</TotalTime>
  <Words>1390</Words>
  <Application>Microsoft Office PowerPoint</Application>
  <PresentationFormat>Widescreen</PresentationFormat>
  <Paragraphs>247</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Encode Sans</vt:lpstr>
      <vt:lpstr>Präsentation_Vorlage_4-3-Format</vt:lpstr>
      <vt:lpstr>Basic Pricipals of inclusive Learning - UDL</vt:lpstr>
      <vt:lpstr>Terminology</vt:lpstr>
      <vt:lpstr>Aim of Inclusion </vt:lpstr>
      <vt:lpstr>Terms</vt:lpstr>
      <vt:lpstr>Medical Model of Disability</vt:lpstr>
      <vt:lpstr>Social Model of Disability</vt:lpstr>
      <vt:lpstr>Convention on the Rights of Persons with Disabilities (CRPD)</vt:lpstr>
      <vt:lpstr>CRPD §24, Education, Passage 1</vt:lpstr>
      <vt:lpstr>CRPD §24, Education passage 4+5</vt:lpstr>
      <vt:lpstr>Models of Disabilites</vt:lpstr>
      <vt:lpstr>Inclusion in education  - a multilayered task </vt:lpstr>
      <vt:lpstr>4-A Scheme of the UNESCO </vt:lpstr>
      <vt:lpstr>Didactical Aspects </vt:lpstr>
      <vt:lpstr>Two-Senses-Principle</vt:lpstr>
      <vt:lpstr>UDL for Training I (Mcquire, Scott &amp; Shaw 2018)</vt:lpstr>
      <vt:lpstr>UDL for Training II (Mcquire, Scott &amp; Shaw 2018)</vt:lpstr>
      <vt:lpstr>UDL Guidelines</vt:lpstr>
      <vt:lpstr>3 Network of the brain in UDL </vt:lpstr>
      <vt:lpstr>UDL Matrix of Reflection</vt:lpstr>
      <vt:lpstr>Statements about Inclusion –  Hinze (2008)</vt:lpstr>
      <vt:lpstr>PowerPoint Presentation</vt:lpstr>
    </vt:vector>
  </TitlesOfParts>
  <Company>Philipps-Universität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Ruppel, Andrea</dc:creator>
  <cp:lastModifiedBy>Tamar Makharadze</cp:lastModifiedBy>
  <cp:revision>54</cp:revision>
  <dcterms:created xsi:type="dcterms:W3CDTF">2020-11-16T10:25:34Z</dcterms:created>
  <dcterms:modified xsi:type="dcterms:W3CDTF">2022-10-27T12:47:27Z</dcterms:modified>
</cp:coreProperties>
</file>