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5" r:id="rId5"/>
    <p:sldId id="271" r:id="rId6"/>
    <p:sldId id="276" r:id="rId7"/>
    <p:sldId id="277" r:id="rId8"/>
    <p:sldId id="260" r:id="rId9"/>
    <p:sldId id="270" r:id="rId10"/>
    <p:sldId id="272" r:id="rId11"/>
    <p:sldId id="261" r:id="rId12"/>
    <p:sldId id="262" r:id="rId13"/>
    <p:sldId id="274" r:id="rId14"/>
    <p:sldId id="279" r:id="rId15"/>
    <p:sldId id="278" r:id="rId16"/>
    <p:sldId id="263" r:id="rId17"/>
    <p:sldId id="281" r:id="rId18"/>
    <p:sldId id="282" r:id="rId19"/>
    <p:sldId id="265" r:id="rId20"/>
    <p:sldId id="283" r:id="rId21"/>
    <p:sldId id="266" r:id="rId22"/>
    <p:sldId id="267" r:id="rId23"/>
    <p:sldId id="269" r:id="rId24"/>
    <p:sldId id="284" r:id="rId25"/>
    <p:sldId id="280"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42CB1-8407-464B-B17D-107B760EDB6C}" v="160" dt="2022-05-31T11:44:29.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B" userId="911c41f8536a328d" providerId="LiveId" clId="{27642CB1-8407-464B-B17D-107B760EDB6C}"/>
    <pc:docChg chg="undo custSel addSld delSld modSld sldOrd">
      <pc:chgData name="Dana B" userId="911c41f8536a328d" providerId="LiveId" clId="{27642CB1-8407-464B-B17D-107B760EDB6C}" dt="2022-05-31T11:47:41.706" v="1769" actId="14100"/>
      <pc:docMkLst>
        <pc:docMk/>
      </pc:docMkLst>
      <pc:sldChg chg="addSp modSp new mod">
        <pc:chgData name="Dana B" userId="911c41f8536a328d" providerId="LiveId" clId="{27642CB1-8407-464B-B17D-107B760EDB6C}" dt="2022-05-29T22:44:05.136" v="121" actId="1076"/>
        <pc:sldMkLst>
          <pc:docMk/>
          <pc:sldMk cId="4140685176" sldId="256"/>
        </pc:sldMkLst>
        <pc:spChg chg="mod">
          <ac:chgData name="Dana B" userId="911c41f8536a328d" providerId="LiveId" clId="{27642CB1-8407-464B-B17D-107B760EDB6C}" dt="2022-05-29T22:44:05.136" v="121" actId="1076"/>
          <ac:spMkLst>
            <pc:docMk/>
            <pc:sldMk cId="4140685176" sldId="256"/>
            <ac:spMk id="2" creationId="{D6DEDCB6-56E0-9407-61D9-23A03CCD70C5}"/>
          </ac:spMkLst>
        </pc:spChg>
        <pc:spChg chg="mod">
          <ac:chgData name="Dana B" userId="911c41f8536a328d" providerId="LiveId" clId="{27642CB1-8407-464B-B17D-107B760EDB6C}" dt="2022-05-29T22:44:00.856" v="119" actId="1076"/>
          <ac:spMkLst>
            <pc:docMk/>
            <pc:sldMk cId="4140685176" sldId="256"/>
            <ac:spMk id="3" creationId="{62DAAD63-6136-85C7-31B3-DC808D863CD8}"/>
          </ac:spMkLst>
        </pc:spChg>
        <pc:picChg chg="add mod">
          <ac:chgData name="Dana B" userId="911c41f8536a328d" providerId="LiveId" clId="{27642CB1-8407-464B-B17D-107B760EDB6C}" dt="2022-05-27T11:01:40.014" v="9" actId="1076"/>
          <ac:picMkLst>
            <pc:docMk/>
            <pc:sldMk cId="4140685176" sldId="256"/>
            <ac:picMk id="4" creationId="{7F7EEF53-C7C6-8052-68A4-BBF8038C3CBA}"/>
          </ac:picMkLst>
        </pc:picChg>
        <pc:picChg chg="add mod">
          <ac:chgData name="Dana B" userId="911c41f8536a328d" providerId="LiveId" clId="{27642CB1-8407-464B-B17D-107B760EDB6C}" dt="2022-05-27T11:01:31.299" v="8" actId="1076"/>
          <ac:picMkLst>
            <pc:docMk/>
            <pc:sldMk cId="4140685176" sldId="256"/>
            <ac:picMk id="6" creationId="{7BC7084A-CD4F-2255-1545-C7AF8A3A8525}"/>
          </ac:picMkLst>
        </pc:picChg>
        <pc:picChg chg="add mod">
          <ac:chgData name="Dana B" userId="911c41f8536a328d" providerId="LiveId" clId="{27642CB1-8407-464B-B17D-107B760EDB6C}" dt="2022-05-27T11:03:43.855" v="13" actId="1076"/>
          <ac:picMkLst>
            <pc:docMk/>
            <pc:sldMk cId="4140685176" sldId="256"/>
            <ac:picMk id="8" creationId="{1AE5DB02-66C9-35E5-860E-38D1405BFD6C}"/>
          </ac:picMkLst>
        </pc:picChg>
      </pc:sldChg>
      <pc:sldChg chg="addSp delSp modSp new mod setBg">
        <pc:chgData name="Dana B" userId="911c41f8536a328d" providerId="LiveId" clId="{27642CB1-8407-464B-B17D-107B760EDB6C}" dt="2022-05-31T11:23:57.728" v="1577" actId="20577"/>
        <pc:sldMkLst>
          <pc:docMk/>
          <pc:sldMk cId="4209233854" sldId="257"/>
        </pc:sldMkLst>
        <pc:spChg chg="mod">
          <ac:chgData name="Dana B" userId="911c41f8536a328d" providerId="LiveId" clId="{27642CB1-8407-464B-B17D-107B760EDB6C}" dt="2022-05-29T22:50:01.619" v="128" actId="26606"/>
          <ac:spMkLst>
            <pc:docMk/>
            <pc:sldMk cId="4209233854" sldId="257"/>
            <ac:spMk id="2" creationId="{93E1A8D3-36BF-3279-1449-4CFC0834342F}"/>
          </ac:spMkLst>
        </pc:spChg>
        <pc:spChg chg="del mod">
          <ac:chgData name="Dana B" userId="911c41f8536a328d" providerId="LiveId" clId="{27642CB1-8407-464B-B17D-107B760EDB6C}" dt="2022-05-29T22:50:01.619" v="128" actId="26606"/>
          <ac:spMkLst>
            <pc:docMk/>
            <pc:sldMk cId="4209233854" sldId="257"/>
            <ac:spMk id="3" creationId="{08F58676-54CA-8A3B-3B70-D47DBD0136A2}"/>
          </ac:spMkLst>
        </pc:spChg>
        <pc:spChg chg="add">
          <ac:chgData name="Dana B" userId="911c41f8536a328d" providerId="LiveId" clId="{27642CB1-8407-464B-B17D-107B760EDB6C}" dt="2022-05-29T22:50:01.619" v="128" actId="26606"/>
          <ac:spMkLst>
            <pc:docMk/>
            <pc:sldMk cId="4209233854" sldId="257"/>
            <ac:spMk id="9" creationId="{2E442304-DDBD-4F7B-8017-36BCC863FB40}"/>
          </ac:spMkLst>
        </pc:spChg>
        <pc:spChg chg="add">
          <ac:chgData name="Dana B" userId="911c41f8536a328d" providerId="LiveId" clId="{27642CB1-8407-464B-B17D-107B760EDB6C}" dt="2022-05-29T22:50:01.619" v="128" actId="26606"/>
          <ac:spMkLst>
            <pc:docMk/>
            <pc:sldMk cId="4209233854" sldId="257"/>
            <ac:spMk id="11" creationId="{5E107275-3853-46FD-A241-DE4355A42675}"/>
          </ac:spMkLst>
        </pc:spChg>
        <pc:graphicFrameChg chg="add mod">
          <ac:chgData name="Dana B" userId="911c41f8536a328d" providerId="LiveId" clId="{27642CB1-8407-464B-B17D-107B760EDB6C}" dt="2022-05-31T11:23:57.728" v="1577" actId="20577"/>
          <ac:graphicFrameMkLst>
            <pc:docMk/>
            <pc:sldMk cId="4209233854" sldId="257"/>
            <ac:graphicFrameMk id="5" creationId="{CE21F41F-419C-A6FE-C4FB-05E03DEDCFB0}"/>
          </ac:graphicFrameMkLst>
        </pc:graphicFrameChg>
      </pc:sldChg>
      <pc:sldChg chg="addSp delSp modSp new mod">
        <pc:chgData name="Dana B" userId="911c41f8536a328d" providerId="LiveId" clId="{27642CB1-8407-464B-B17D-107B760EDB6C}" dt="2022-05-29T22:43:14.659" v="109" actId="1440"/>
        <pc:sldMkLst>
          <pc:docMk/>
          <pc:sldMk cId="662113431" sldId="258"/>
        </pc:sldMkLst>
        <pc:spChg chg="mod">
          <ac:chgData name="Dana B" userId="911c41f8536a328d" providerId="LiveId" clId="{27642CB1-8407-464B-B17D-107B760EDB6C}" dt="2022-05-29T22:41:57.575" v="104" actId="1076"/>
          <ac:spMkLst>
            <pc:docMk/>
            <pc:sldMk cId="662113431" sldId="258"/>
            <ac:spMk id="2" creationId="{208C22C0-4817-FCC7-0D90-09D950771C86}"/>
          </ac:spMkLst>
        </pc:spChg>
        <pc:spChg chg="del">
          <ac:chgData name="Dana B" userId="911c41f8536a328d" providerId="LiveId" clId="{27642CB1-8407-464B-B17D-107B760EDB6C}" dt="2022-05-29T22:40:51.093" v="75" actId="931"/>
          <ac:spMkLst>
            <pc:docMk/>
            <pc:sldMk cId="662113431" sldId="258"/>
            <ac:spMk id="3" creationId="{E8B3A089-B468-E16C-C0CF-E2DF9A23A7C2}"/>
          </ac:spMkLst>
        </pc:spChg>
        <pc:spChg chg="add mod">
          <ac:chgData name="Dana B" userId="911c41f8536a328d" providerId="LiveId" clId="{27642CB1-8407-464B-B17D-107B760EDB6C}" dt="2022-05-29T22:41:46.235" v="100" actId="1076"/>
          <ac:spMkLst>
            <pc:docMk/>
            <pc:sldMk cId="662113431" sldId="258"/>
            <ac:spMk id="6" creationId="{DA31BEE5-AC5D-60A8-0A66-045F1672EA58}"/>
          </ac:spMkLst>
        </pc:spChg>
        <pc:picChg chg="add mod">
          <ac:chgData name="Dana B" userId="911c41f8536a328d" providerId="LiveId" clId="{27642CB1-8407-464B-B17D-107B760EDB6C}" dt="2022-05-29T22:40:58.295" v="78" actId="1076"/>
          <ac:picMkLst>
            <pc:docMk/>
            <pc:sldMk cId="662113431" sldId="258"/>
            <ac:picMk id="5" creationId="{DE3FE0C9-1E72-0191-612E-9750631A504D}"/>
          </ac:picMkLst>
        </pc:picChg>
        <pc:picChg chg="add mod">
          <ac:chgData name="Dana B" userId="911c41f8536a328d" providerId="LiveId" clId="{27642CB1-8407-464B-B17D-107B760EDB6C}" dt="2022-05-29T22:43:14.659" v="109" actId="1440"/>
          <ac:picMkLst>
            <pc:docMk/>
            <pc:sldMk cId="662113431" sldId="258"/>
            <ac:picMk id="8" creationId="{2AB1D62F-8D93-B716-7E62-CED1CE834AD4}"/>
          </ac:picMkLst>
        </pc:picChg>
      </pc:sldChg>
      <pc:sldChg chg="addSp delSp modSp add mod ord setBg">
        <pc:chgData name="Dana B" userId="911c41f8536a328d" providerId="LiveId" clId="{27642CB1-8407-464B-B17D-107B760EDB6C}" dt="2022-05-31T07:41:46.659" v="1081"/>
        <pc:sldMkLst>
          <pc:docMk/>
          <pc:sldMk cId="1593628860" sldId="259"/>
        </pc:sldMkLst>
        <pc:spChg chg="mod">
          <ac:chgData name="Dana B" userId="911c41f8536a328d" providerId="LiveId" clId="{27642CB1-8407-464B-B17D-107B760EDB6C}" dt="2022-05-31T07:24:18.701" v="980" actId="26606"/>
          <ac:spMkLst>
            <pc:docMk/>
            <pc:sldMk cId="1593628860" sldId="259"/>
            <ac:spMk id="2" creationId="{93E1A8D3-36BF-3279-1449-4CFC0834342F}"/>
          </ac:spMkLst>
        </pc:spChg>
        <pc:spChg chg="del mod">
          <ac:chgData name="Dana B" userId="911c41f8536a328d" providerId="LiveId" clId="{27642CB1-8407-464B-B17D-107B760EDB6C}" dt="2022-05-31T07:24:18.701" v="980" actId="26606"/>
          <ac:spMkLst>
            <pc:docMk/>
            <pc:sldMk cId="1593628860" sldId="259"/>
            <ac:spMk id="3" creationId="{08F58676-54CA-8A3B-3B70-D47DBD0136A2}"/>
          </ac:spMkLst>
        </pc:spChg>
        <pc:spChg chg="add">
          <ac:chgData name="Dana B" userId="911c41f8536a328d" providerId="LiveId" clId="{27642CB1-8407-464B-B17D-107B760EDB6C}" dt="2022-05-31T07:24:18.701" v="980" actId="26606"/>
          <ac:spMkLst>
            <pc:docMk/>
            <pc:sldMk cId="1593628860" sldId="259"/>
            <ac:spMk id="9" creationId="{2E442304-DDBD-4F7B-8017-36BCC863FB40}"/>
          </ac:spMkLst>
        </pc:spChg>
        <pc:spChg chg="add">
          <ac:chgData name="Dana B" userId="911c41f8536a328d" providerId="LiveId" clId="{27642CB1-8407-464B-B17D-107B760EDB6C}" dt="2022-05-31T07:24:18.701" v="980" actId="26606"/>
          <ac:spMkLst>
            <pc:docMk/>
            <pc:sldMk cId="1593628860" sldId="259"/>
            <ac:spMk id="11" creationId="{5E107275-3853-46FD-A241-DE4355A42675}"/>
          </ac:spMkLst>
        </pc:spChg>
        <pc:graphicFrameChg chg="add mod">
          <ac:chgData name="Dana B" userId="911c41f8536a328d" providerId="LiveId" clId="{27642CB1-8407-464B-B17D-107B760EDB6C}" dt="2022-05-31T07:31:01.477" v="1079"/>
          <ac:graphicFrameMkLst>
            <pc:docMk/>
            <pc:sldMk cId="1593628860" sldId="259"/>
            <ac:graphicFrameMk id="5" creationId="{B6B0BA52-65FF-043D-8C8A-626A2B42B260}"/>
          </ac:graphicFrameMkLst>
        </pc:graphicFrameChg>
      </pc:sldChg>
      <pc:sldChg chg="addSp delSp modSp add mod setBg">
        <pc:chgData name="Dana B" userId="911c41f8536a328d" providerId="LiveId" clId="{27642CB1-8407-464B-B17D-107B760EDB6C}" dt="2022-05-29T23:02:47.536" v="226" actId="26606"/>
        <pc:sldMkLst>
          <pc:docMk/>
          <pc:sldMk cId="3124707162" sldId="260"/>
        </pc:sldMkLst>
        <pc:spChg chg="mod">
          <ac:chgData name="Dana B" userId="911c41f8536a328d" providerId="LiveId" clId="{27642CB1-8407-464B-B17D-107B760EDB6C}" dt="2022-05-29T23:02:47.536" v="226" actId="26606"/>
          <ac:spMkLst>
            <pc:docMk/>
            <pc:sldMk cId="3124707162" sldId="260"/>
            <ac:spMk id="2" creationId="{93E1A8D3-36BF-3279-1449-4CFC0834342F}"/>
          </ac:spMkLst>
        </pc:spChg>
        <pc:spChg chg="mod">
          <ac:chgData name="Dana B" userId="911c41f8536a328d" providerId="LiveId" clId="{27642CB1-8407-464B-B17D-107B760EDB6C}" dt="2022-05-29T23:02:47.536" v="226" actId="26606"/>
          <ac:spMkLst>
            <pc:docMk/>
            <pc:sldMk cId="3124707162" sldId="260"/>
            <ac:spMk id="3" creationId="{08F58676-54CA-8A3B-3B70-D47DBD0136A2}"/>
          </ac:spMkLst>
        </pc:spChg>
        <pc:spChg chg="add del">
          <ac:chgData name="Dana B" userId="911c41f8536a328d" providerId="LiveId" clId="{27642CB1-8407-464B-B17D-107B760EDB6C}" dt="2022-05-29T23:02:47.526" v="225" actId="26606"/>
          <ac:spMkLst>
            <pc:docMk/>
            <pc:sldMk cId="3124707162" sldId="260"/>
            <ac:spMk id="8" creationId="{907EF6B7-1338-4443-8C46-6A318D952DFD}"/>
          </ac:spMkLst>
        </pc:spChg>
        <pc:spChg chg="add del">
          <ac:chgData name="Dana B" userId="911c41f8536a328d" providerId="LiveId" clId="{27642CB1-8407-464B-B17D-107B760EDB6C}" dt="2022-05-29T23:02:47.526" v="225" actId="26606"/>
          <ac:spMkLst>
            <pc:docMk/>
            <pc:sldMk cId="3124707162" sldId="260"/>
            <ac:spMk id="10" creationId="{DAAE4CDD-124C-4DCF-9584-B6033B545DD5}"/>
          </ac:spMkLst>
        </pc:spChg>
        <pc:spChg chg="add del">
          <ac:chgData name="Dana B" userId="911c41f8536a328d" providerId="LiveId" clId="{27642CB1-8407-464B-B17D-107B760EDB6C}" dt="2022-05-29T23:02:47.526" v="225" actId="26606"/>
          <ac:spMkLst>
            <pc:docMk/>
            <pc:sldMk cId="3124707162" sldId="260"/>
            <ac:spMk id="12" creationId="{081E4A58-353D-44AE-B2FC-2A74E2E400F7}"/>
          </ac:spMkLst>
        </pc:spChg>
        <pc:spChg chg="add">
          <ac:chgData name="Dana B" userId="911c41f8536a328d" providerId="LiveId" clId="{27642CB1-8407-464B-B17D-107B760EDB6C}" dt="2022-05-29T23:02:47.536" v="226" actId="26606"/>
          <ac:spMkLst>
            <pc:docMk/>
            <pc:sldMk cId="3124707162" sldId="260"/>
            <ac:spMk id="14" creationId="{CBB2B1F0-0DD6-4744-9A46-7A344FB48E40}"/>
          </ac:spMkLst>
        </pc:spChg>
        <pc:spChg chg="add">
          <ac:chgData name="Dana B" userId="911c41f8536a328d" providerId="LiveId" clId="{27642CB1-8407-464B-B17D-107B760EDB6C}" dt="2022-05-29T23:02:47.536" v="226" actId="26606"/>
          <ac:spMkLst>
            <pc:docMk/>
            <pc:sldMk cId="3124707162" sldId="260"/>
            <ac:spMk id="15" creationId="{52D502E5-F6B4-4D58-B4AE-FC466FF15EE8}"/>
          </ac:spMkLst>
        </pc:spChg>
        <pc:spChg chg="add">
          <ac:chgData name="Dana B" userId="911c41f8536a328d" providerId="LiveId" clId="{27642CB1-8407-464B-B17D-107B760EDB6C}" dt="2022-05-29T23:02:47.536" v="226" actId="26606"/>
          <ac:spMkLst>
            <pc:docMk/>
            <pc:sldMk cId="3124707162" sldId="260"/>
            <ac:spMk id="16" creationId="{9DECDBF4-02B6-4BB4-B65B-B8107AD6A9E8}"/>
          </ac:spMkLst>
        </pc:spChg>
      </pc:sldChg>
      <pc:sldChg chg="addSp delSp modSp add mod setBg">
        <pc:chgData name="Dana B" userId="911c41f8536a328d" providerId="LiveId" clId="{27642CB1-8407-464B-B17D-107B760EDB6C}" dt="2022-05-29T23:29:52.347" v="888" actId="26606"/>
        <pc:sldMkLst>
          <pc:docMk/>
          <pc:sldMk cId="4248960962" sldId="261"/>
        </pc:sldMkLst>
        <pc:spChg chg="mod">
          <ac:chgData name="Dana B" userId="911c41f8536a328d" providerId="LiveId" clId="{27642CB1-8407-464B-B17D-107B760EDB6C}" dt="2022-05-29T23:29:52.347" v="888" actId="26606"/>
          <ac:spMkLst>
            <pc:docMk/>
            <pc:sldMk cId="4248960962" sldId="261"/>
            <ac:spMk id="2" creationId="{93E1A8D3-36BF-3279-1449-4CFC0834342F}"/>
          </ac:spMkLst>
        </pc:spChg>
        <pc:spChg chg="del mod">
          <ac:chgData name="Dana B" userId="911c41f8536a328d" providerId="LiveId" clId="{27642CB1-8407-464B-B17D-107B760EDB6C}" dt="2022-05-29T23:29:52.347" v="888" actId="26606"/>
          <ac:spMkLst>
            <pc:docMk/>
            <pc:sldMk cId="4248960962" sldId="261"/>
            <ac:spMk id="3" creationId="{08F58676-54CA-8A3B-3B70-D47DBD0136A2}"/>
          </ac:spMkLst>
        </pc:spChg>
        <pc:graphicFrameChg chg="add">
          <ac:chgData name="Dana B" userId="911c41f8536a328d" providerId="LiveId" clId="{27642CB1-8407-464B-B17D-107B760EDB6C}" dt="2022-05-29T23:29:52.347" v="888" actId="26606"/>
          <ac:graphicFrameMkLst>
            <pc:docMk/>
            <pc:sldMk cId="4248960962" sldId="261"/>
            <ac:graphicFrameMk id="5" creationId="{5832ACB2-D5A9-A3CE-7C02-2E8D82BD3E79}"/>
          </ac:graphicFrameMkLst>
        </pc:graphicFrameChg>
        <pc:picChg chg="add">
          <ac:chgData name="Dana B" userId="911c41f8536a328d" providerId="LiveId" clId="{27642CB1-8407-464B-B17D-107B760EDB6C}" dt="2022-05-29T23:29:52.347" v="888" actId="26606"/>
          <ac:picMkLst>
            <pc:docMk/>
            <pc:sldMk cId="4248960962" sldId="261"/>
            <ac:picMk id="6" creationId="{ABA29CD1-0EC7-0028-B045-2BF0343422A0}"/>
          </ac:picMkLst>
        </pc:picChg>
        <pc:cxnChg chg="add">
          <ac:chgData name="Dana B" userId="911c41f8536a328d" providerId="LiveId" clId="{27642CB1-8407-464B-B17D-107B760EDB6C}" dt="2022-05-29T23:29:52.347" v="888" actId="26606"/>
          <ac:cxnSpMkLst>
            <pc:docMk/>
            <pc:sldMk cId="4248960962" sldId="261"/>
            <ac:cxnSpMk id="10" creationId="{A7F400EE-A8A5-48AF-B4D6-291B52C6F0B0}"/>
          </ac:cxnSpMkLst>
        </pc:cxnChg>
      </pc:sldChg>
      <pc:sldChg chg="addSp modSp add mod setBg">
        <pc:chgData name="Dana B" userId="911c41f8536a328d" providerId="LiveId" clId="{27642CB1-8407-464B-B17D-107B760EDB6C}" dt="2022-05-29T23:32:52.106" v="895" actId="26606"/>
        <pc:sldMkLst>
          <pc:docMk/>
          <pc:sldMk cId="2371210499" sldId="262"/>
        </pc:sldMkLst>
        <pc:spChg chg="mod">
          <ac:chgData name="Dana B" userId="911c41f8536a328d" providerId="LiveId" clId="{27642CB1-8407-464B-B17D-107B760EDB6C}" dt="2022-05-29T23:32:52.106" v="895" actId="26606"/>
          <ac:spMkLst>
            <pc:docMk/>
            <pc:sldMk cId="2371210499" sldId="262"/>
            <ac:spMk id="2" creationId="{93E1A8D3-36BF-3279-1449-4CFC0834342F}"/>
          </ac:spMkLst>
        </pc:spChg>
        <pc:spChg chg="mod">
          <ac:chgData name="Dana B" userId="911c41f8536a328d" providerId="LiveId" clId="{27642CB1-8407-464B-B17D-107B760EDB6C}" dt="2022-05-29T23:32:52.106" v="895" actId="26606"/>
          <ac:spMkLst>
            <pc:docMk/>
            <pc:sldMk cId="2371210499" sldId="262"/>
            <ac:spMk id="3" creationId="{08F58676-54CA-8A3B-3B70-D47DBD0136A2}"/>
          </ac:spMkLst>
        </pc:spChg>
        <pc:spChg chg="add mod">
          <ac:chgData name="Dana B" userId="911c41f8536a328d" providerId="LiveId" clId="{27642CB1-8407-464B-B17D-107B760EDB6C}" dt="2022-05-29T23:32:52.106" v="895" actId="26606"/>
          <ac:spMkLst>
            <pc:docMk/>
            <pc:sldMk cId="2371210499" sldId="262"/>
            <ac:spMk id="6" creationId="{601E7E0F-BCE5-C634-C906-E9007192711C}"/>
          </ac:spMkLst>
        </pc:spChg>
        <pc:picChg chg="add mod">
          <ac:chgData name="Dana B" userId="911c41f8536a328d" providerId="LiveId" clId="{27642CB1-8407-464B-B17D-107B760EDB6C}" dt="2022-05-29T23:32:52.106" v="895" actId="26606"/>
          <ac:picMkLst>
            <pc:docMk/>
            <pc:sldMk cId="2371210499" sldId="262"/>
            <ac:picMk id="5" creationId="{187DAB97-345E-E63C-60BA-36EDC445E8EE}"/>
          </ac:picMkLst>
        </pc:picChg>
        <pc:cxnChg chg="add">
          <ac:chgData name="Dana B" userId="911c41f8536a328d" providerId="LiveId" clId="{27642CB1-8407-464B-B17D-107B760EDB6C}" dt="2022-05-29T23:32:52.106" v="895" actId="26606"/>
          <ac:cxnSpMkLst>
            <pc:docMk/>
            <pc:sldMk cId="2371210499" sldId="262"/>
            <ac:cxnSpMk id="11" creationId="{A7F400EE-A8A5-48AF-B4D6-291B52C6F0B0}"/>
          </ac:cxnSpMkLst>
        </pc:cxnChg>
      </pc:sldChg>
      <pc:sldChg chg="addSp delSp modSp add mod setBg">
        <pc:chgData name="Dana B" userId="911c41f8536a328d" providerId="LiveId" clId="{27642CB1-8407-464B-B17D-107B760EDB6C}" dt="2022-05-31T10:06:52.323" v="1341" actId="20577"/>
        <pc:sldMkLst>
          <pc:docMk/>
          <pc:sldMk cId="1735429396" sldId="263"/>
        </pc:sldMkLst>
        <pc:spChg chg="mod">
          <ac:chgData name="Dana B" userId="911c41f8536a328d" providerId="LiveId" clId="{27642CB1-8407-464B-B17D-107B760EDB6C}" dt="2022-05-31T09:35:40.421" v="1274" actId="26606"/>
          <ac:spMkLst>
            <pc:docMk/>
            <pc:sldMk cId="1735429396" sldId="263"/>
            <ac:spMk id="2" creationId="{93E1A8D3-36BF-3279-1449-4CFC0834342F}"/>
          </ac:spMkLst>
        </pc:spChg>
        <pc:spChg chg="add del mod">
          <ac:chgData name="Dana B" userId="911c41f8536a328d" providerId="LiveId" clId="{27642CB1-8407-464B-B17D-107B760EDB6C}" dt="2022-05-31T09:35:40.421" v="1274" actId="26606"/>
          <ac:spMkLst>
            <pc:docMk/>
            <pc:sldMk cId="1735429396" sldId="263"/>
            <ac:spMk id="3" creationId="{08F58676-54CA-8A3B-3B70-D47DBD0136A2}"/>
          </ac:spMkLst>
        </pc:spChg>
        <pc:spChg chg="add">
          <ac:chgData name="Dana B" userId="911c41f8536a328d" providerId="LiveId" clId="{27642CB1-8407-464B-B17D-107B760EDB6C}" dt="2022-05-31T09:35:40.421" v="1274" actId="26606"/>
          <ac:spMkLst>
            <pc:docMk/>
            <pc:sldMk cId="1735429396" sldId="263"/>
            <ac:spMk id="8" creationId="{1BB867FF-FC45-48F7-8104-F89BE54909F1}"/>
          </ac:spMkLst>
        </pc:spChg>
        <pc:spChg chg="add del">
          <ac:chgData name="Dana B" userId="911c41f8536a328d" providerId="LiveId" clId="{27642CB1-8407-464B-B17D-107B760EDB6C}" dt="2022-05-31T09:35:40.413" v="1273" actId="26606"/>
          <ac:spMkLst>
            <pc:docMk/>
            <pc:sldMk cId="1735429396" sldId="263"/>
            <ac:spMk id="9" creationId="{BACC6370-2D7E-4714-9D71-7542949D7D5D}"/>
          </ac:spMkLst>
        </pc:spChg>
        <pc:spChg chg="add">
          <ac:chgData name="Dana B" userId="911c41f8536a328d" providerId="LiveId" clId="{27642CB1-8407-464B-B17D-107B760EDB6C}" dt="2022-05-31T09:35:40.421" v="1274" actId="26606"/>
          <ac:spMkLst>
            <pc:docMk/>
            <pc:sldMk cId="1735429396" sldId="263"/>
            <ac:spMk id="10" creationId="{8BB56887-D0D5-4F0C-9E19-7247EB83C8B7}"/>
          </ac:spMkLst>
        </pc:spChg>
        <pc:spChg chg="add del">
          <ac:chgData name="Dana B" userId="911c41f8536a328d" providerId="LiveId" clId="{27642CB1-8407-464B-B17D-107B760EDB6C}" dt="2022-05-31T09:35:40.413" v="1273" actId="26606"/>
          <ac:spMkLst>
            <pc:docMk/>
            <pc:sldMk cId="1735429396" sldId="263"/>
            <ac:spMk id="11" creationId="{256B2C21-A230-48C0-8DF1-C46611373C44}"/>
          </ac:spMkLst>
        </pc:spChg>
        <pc:spChg chg="add">
          <ac:chgData name="Dana B" userId="911c41f8536a328d" providerId="LiveId" clId="{27642CB1-8407-464B-B17D-107B760EDB6C}" dt="2022-05-31T09:35:40.421" v="1274" actId="26606"/>
          <ac:spMkLst>
            <pc:docMk/>
            <pc:sldMk cId="1735429396" sldId="263"/>
            <ac:spMk id="12" creationId="{081E4A58-353D-44AE-B2FC-2A74E2E400F7}"/>
          </ac:spMkLst>
        </pc:spChg>
        <pc:spChg chg="add del">
          <ac:chgData name="Dana B" userId="911c41f8536a328d" providerId="LiveId" clId="{27642CB1-8407-464B-B17D-107B760EDB6C}" dt="2022-05-31T09:35:40.413" v="1273" actId="26606"/>
          <ac:spMkLst>
            <pc:docMk/>
            <pc:sldMk cId="1735429396" sldId="263"/>
            <ac:spMk id="13" creationId="{3847E18C-932D-4C95-AABA-FEC7C9499AD7}"/>
          </ac:spMkLst>
        </pc:spChg>
        <pc:spChg chg="add del">
          <ac:chgData name="Dana B" userId="911c41f8536a328d" providerId="LiveId" clId="{27642CB1-8407-464B-B17D-107B760EDB6C}" dt="2022-05-31T09:35:40.413" v="1273" actId="26606"/>
          <ac:spMkLst>
            <pc:docMk/>
            <pc:sldMk cId="1735429396" sldId="263"/>
            <ac:spMk id="15" creationId="{3150CB11-0C61-439E-910F-5787759E72A0}"/>
          </ac:spMkLst>
        </pc:spChg>
        <pc:spChg chg="add del">
          <ac:chgData name="Dana B" userId="911c41f8536a328d" providerId="LiveId" clId="{27642CB1-8407-464B-B17D-107B760EDB6C}" dt="2022-05-31T09:35:40.413" v="1273" actId="26606"/>
          <ac:spMkLst>
            <pc:docMk/>
            <pc:sldMk cId="1735429396" sldId="263"/>
            <ac:spMk id="17" creationId="{43F8A58B-5155-44CE-A5FF-7647B47D0A7A}"/>
          </ac:spMkLst>
        </pc:spChg>
        <pc:spChg chg="add del">
          <ac:chgData name="Dana B" userId="911c41f8536a328d" providerId="LiveId" clId="{27642CB1-8407-464B-B17D-107B760EDB6C}" dt="2022-05-31T09:35:40.413" v="1273" actId="26606"/>
          <ac:spMkLst>
            <pc:docMk/>
            <pc:sldMk cId="1735429396" sldId="263"/>
            <ac:spMk id="19" creationId="{443F2ACA-E6D6-4028-82DD-F03C262D5DE6}"/>
          </ac:spMkLst>
        </pc:spChg>
        <pc:spChg chg="add mod">
          <ac:chgData name="Dana B" userId="911c41f8536a328d" providerId="LiveId" clId="{27642CB1-8407-464B-B17D-107B760EDB6C}" dt="2022-05-31T10:06:52.323" v="1341" actId="20577"/>
          <ac:spMkLst>
            <pc:docMk/>
            <pc:sldMk cId="1735429396" sldId="263"/>
            <ac:spMk id="21" creationId="{08F58676-54CA-8A3B-3B70-D47DBD0136A2}"/>
          </ac:spMkLst>
        </pc:spChg>
        <pc:graphicFrameChg chg="add del">
          <ac:chgData name="Dana B" userId="911c41f8536a328d" providerId="LiveId" clId="{27642CB1-8407-464B-B17D-107B760EDB6C}" dt="2022-05-31T09:35:40.413" v="1273" actId="26606"/>
          <ac:graphicFrameMkLst>
            <pc:docMk/>
            <pc:sldMk cId="1735429396" sldId="263"/>
            <ac:graphicFrameMk id="5" creationId="{16507F8A-4F13-8408-F11E-8C3EA5CD4D63}"/>
          </ac:graphicFrameMkLst>
        </pc:graphicFrameChg>
      </pc:sldChg>
      <pc:sldChg chg="modSp add del mod">
        <pc:chgData name="Dana B" userId="911c41f8536a328d" providerId="LiveId" clId="{27642CB1-8407-464B-B17D-107B760EDB6C}" dt="2022-05-31T10:14:31.196" v="1529" actId="47"/>
        <pc:sldMkLst>
          <pc:docMk/>
          <pc:sldMk cId="4229162711" sldId="264"/>
        </pc:sldMkLst>
        <pc:spChg chg="mod">
          <ac:chgData name="Dana B" userId="911c41f8536a328d" providerId="LiveId" clId="{27642CB1-8407-464B-B17D-107B760EDB6C}" dt="2022-05-29T22:51:45.381" v="187"/>
          <ac:spMkLst>
            <pc:docMk/>
            <pc:sldMk cId="4229162711" sldId="264"/>
            <ac:spMk id="2" creationId="{93E1A8D3-36BF-3279-1449-4CFC0834342F}"/>
          </ac:spMkLst>
        </pc:spChg>
      </pc:sldChg>
      <pc:sldChg chg="addSp delSp modSp add mod setBg">
        <pc:chgData name="Dana B" userId="911c41f8536a328d" providerId="LiveId" clId="{27642CB1-8407-464B-B17D-107B760EDB6C}" dt="2022-05-31T09:33:39.010" v="1262" actId="26606"/>
        <pc:sldMkLst>
          <pc:docMk/>
          <pc:sldMk cId="4126940977" sldId="265"/>
        </pc:sldMkLst>
        <pc:spChg chg="mod">
          <ac:chgData name="Dana B" userId="911c41f8536a328d" providerId="LiveId" clId="{27642CB1-8407-464B-B17D-107B760EDB6C}" dt="2022-05-31T09:33:39.010" v="1262" actId="26606"/>
          <ac:spMkLst>
            <pc:docMk/>
            <pc:sldMk cId="4126940977" sldId="265"/>
            <ac:spMk id="2" creationId="{93E1A8D3-36BF-3279-1449-4CFC0834342F}"/>
          </ac:spMkLst>
        </pc:spChg>
        <pc:spChg chg="mod">
          <ac:chgData name="Dana B" userId="911c41f8536a328d" providerId="LiveId" clId="{27642CB1-8407-464B-B17D-107B760EDB6C}" dt="2022-05-31T09:33:39.010" v="1262" actId="26606"/>
          <ac:spMkLst>
            <pc:docMk/>
            <pc:sldMk cId="4126940977" sldId="265"/>
            <ac:spMk id="3" creationId="{08F58676-54CA-8A3B-3B70-D47DBD0136A2}"/>
          </ac:spMkLst>
        </pc:spChg>
        <pc:spChg chg="add del">
          <ac:chgData name="Dana B" userId="911c41f8536a328d" providerId="LiveId" clId="{27642CB1-8407-464B-B17D-107B760EDB6C}" dt="2022-05-31T09:33:39.003" v="1261" actId="26606"/>
          <ac:spMkLst>
            <pc:docMk/>
            <pc:sldMk cId="4126940977" sldId="265"/>
            <ac:spMk id="8" creationId="{09588DA8-065E-4F6F-8EFD-43104AB2E0CF}"/>
          </ac:spMkLst>
        </pc:spChg>
        <pc:spChg chg="add del">
          <ac:chgData name="Dana B" userId="911c41f8536a328d" providerId="LiveId" clId="{27642CB1-8407-464B-B17D-107B760EDB6C}" dt="2022-05-31T09:33:39.003" v="1261" actId="26606"/>
          <ac:spMkLst>
            <pc:docMk/>
            <pc:sldMk cId="4126940977" sldId="265"/>
            <ac:spMk id="10" creationId="{C4285719-470E-454C-AF62-8323075F1F5B}"/>
          </ac:spMkLst>
        </pc:spChg>
        <pc:spChg chg="add del">
          <ac:chgData name="Dana B" userId="911c41f8536a328d" providerId="LiveId" clId="{27642CB1-8407-464B-B17D-107B760EDB6C}" dt="2022-05-31T09:33:39.003" v="1261" actId="26606"/>
          <ac:spMkLst>
            <pc:docMk/>
            <pc:sldMk cId="4126940977" sldId="265"/>
            <ac:spMk id="12" creationId="{CD9FE4EF-C4D8-49A0-B2FF-81D8DB7D8A24}"/>
          </ac:spMkLst>
        </pc:spChg>
        <pc:spChg chg="add del">
          <ac:chgData name="Dana B" userId="911c41f8536a328d" providerId="LiveId" clId="{27642CB1-8407-464B-B17D-107B760EDB6C}" dt="2022-05-31T09:33:39.003" v="1261" actId="26606"/>
          <ac:spMkLst>
            <pc:docMk/>
            <pc:sldMk cId="4126940977" sldId="265"/>
            <ac:spMk id="14" creationId="{4300840D-0A0B-4512-BACA-B439D5B9C57C}"/>
          </ac:spMkLst>
        </pc:spChg>
        <pc:spChg chg="add del">
          <ac:chgData name="Dana B" userId="911c41f8536a328d" providerId="LiveId" clId="{27642CB1-8407-464B-B17D-107B760EDB6C}" dt="2022-05-31T09:33:39.003" v="1261" actId="26606"/>
          <ac:spMkLst>
            <pc:docMk/>
            <pc:sldMk cId="4126940977" sldId="265"/>
            <ac:spMk id="16" creationId="{D2B78728-A580-49A7-84F9-6EF6F583ADE0}"/>
          </ac:spMkLst>
        </pc:spChg>
        <pc:spChg chg="add del">
          <ac:chgData name="Dana B" userId="911c41f8536a328d" providerId="LiveId" clId="{27642CB1-8407-464B-B17D-107B760EDB6C}" dt="2022-05-31T09:33:39.003" v="1261" actId="26606"/>
          <ac:spMkLst>
            <pc:docMk/>
            <pc:sldMk cId="4126940977" sldId="265"/>
            <ac:spMk id="18" creationId="{38FAA1A1-D861-433F-88FA-1E9D6FD31D11}"/>
          </ac:spMkLst>
        </pc:spChg>
        <pc:spChg chg="add del">
          <ac:chgData name="Dana B" userId="911c41f8536a328d" providerId="LiveId" clId="{27642CB1-8407-464B-B17D-107B760EDB6C}" dt="2022-05-31T09:33:39.003" v="1261" actId="26606"/>
          <ac:spMkLst>
            <pc:docMk/>
            <pc:sldMk cId="4126940977" sldId="265"/>
            <ac:spMk id="20" creationId="{8D71EDA1-87BF-4D5D-AB79-F346FD19278A}"/>
          </ac:spMkLst>
        </pc:spChg>
        <pc:spChg chg="add">
          <ac:chgData name="Dana B" userId="911c41f8536a328d" providerId="LiveId" clId="{27642CB1-8407-464B-B17D-107B760EDB6C}" dt="2022-05-31T09:33:39.010" v="1262" actId="26606"/>
          <ac:spMkLst>
            <pc:docMk/>
            <pc:sldMk cId="4126940977" sldId="265"/>
            <ac:spMk id="22" creationId="{907EF6B7-1338-4443-8C46-6A318D952DFD}"/>
          </ac:spMkLst>
        </pc:spChg>
        <pc:spChg chg="add">
          <ac:chgData name="Dana B" userId="911c41f8536a328d" providerId="LiveId" clId="{27642CB1-8407-464B-B17D-107B760EDB6C}" dt="2022-05-31T09:33:39.010" v="1262" actId="26606"/>
          <ac:spMkLst>
            <pc:docMk/>
            <pc:sldMk cId="4126940977" sldId="265"/>
            <ac:spMk id="23" creationId="{DAAE4CDD-124C-4DCF-9584-B6033B545DD5}"/>
          </ac:spMkLst>
        </pc:spChg>
        <pc:spChg chg="add">
          <ac:chgData name="Dana B" userId="911c41f8536a328d" providerId="LiveId" clId="{27642CB1-8407-464B-B17D-107B760EDB6C}" dt="2022-05-31T09:33:39.010" v="1262" actId="26606"/>
          <ac:spMkLst>
            <pc:docMk/>
            <pc:sldMk cId="4126940977" sldId="265"/>
            <ac:spMk id="24" creationId="{081E4A58-353D-44AE-B2FC-2A74E2E400F7}"/>
          </ac:spMkLst>
        </pc:spChg>
      </pc:sldChg>
      <pc:sldChg chg="addSp delSp modSp add mod setBg">
        <pc:chgData name="Dana B" userId="911c41f8536a328d" providerId="LiveId" clId="{27642CB1-8407-464B-B17D-107B760EDB6C}" dt="2022-05-31T11:47:41.706" v="1769" actId="14100"/>
        <pc:sldMkLst>
          <pc:docMk/>
          <pc:sldMk cId="1472032186" sldId="266"/>
        </pc:sldMkLst>
        <pc:spChg chg="mod">
          <ac:chgData name="Dana B" userId="911c41f8536a328d" providerId="LiveId" clId="{27642CB1-8407-464B-B17D-107B760EDB6C}" dt="2022-05-31T11:47:27.033" v="1766" actId="403"/>
          <ac:spMkLst>
            <pc:docMk/>
            <pc:sldMk cId="1472032186" sldId="266"/>
            <ac:spMk id="2" creationId="{93E1A8D3-36BF-3279-1449-4CFC0834342F}"/>
          </ac:spMkLst>
        </pc:spChg>
        <pc:spChg chg="del mod">
          <ac:chgData name="Dana B" userId="911c41f8536a328d" providerId="LiveId" clId="{27642CB1-8407-464B-B17D-107B760EDB6C}" dt="2022-05-31T09:33:12.245" v="1259" actId="26606"/>
          <ac:spMkLst>
            <pc:docMk/>
            <pc:sldMk cId="1472032186" sldId="266"/>
            <ac:spMk id="3" creationId="{08F58676-54CA-8A3B-3B70-D47DBD0136A2}"/>
          </ac:spMkLst>
        </pc:spChg>
        <pc:spChg chg="add del">
          <ac:chgData name="Dana B" userId="911c41f8536a328d" providerId="LiveId" clId="{27642CB1-8407-464B-B17D-107B760EDB6C}" dt="2022-05-31T11:47:17.684" v="1763" actId="26606"/>
          <ac:spMkLst>
            <pc:docMk/>
            <pc:sldMk cId="1472032186" sldId="266"/>
            <ac:spMk id="9" creationId="{BACC6370-2D7E-4714-9D71-7542949D7D5D}"/>
          </ac:spMkLst>
        </pc:spChg>
        <pc:spChg chg="add del">
          <ac:chgData name="Dana B" userId="911c41f8536a328d" providerId="LiveId" clId="{27642CB1-8407-464B-B17D-107B760EDB6C}" dt="2022-05-31T11:47:17.684" v="1763" actId="26606"/>
          <ac:spMkLst>
            <pc:docMk/>
            <pc:sldMk cId="1472032186" sldId="266"/>
            <ac:spMk id="11" creationId="{256B2C21-A230-48C0-8DF1-C46611373C44}"/>
          </ac:spMkLst>
        </pc:spChg>
        <pc:spChg chg="add del">
          <ac:chgData name="Dana B" userId="911c41f8536a328d" providerId="LiveId" clId="{27642CB1-8407-464B-B17D-107B760EDB6C}" dt="2022-05-31T11:47:17.684" v="1763" actId="26606"/>
          <ac:spMkLst>
            <pc:docMk/>
            <pc:sldMk cId="1472032186" sldId="266"/>
            <ac:spMk id="13" creationId="{3847E18C-932D-4C95-AABA-FEC7C9499AD7}"/>
          </ac:spMkLst>
        </pc:spChg>
        <pc:spChg chg="add del">
          <ac:chgData name="Dana B" userId="911c41f8536a328d" providerId="LiveId" clId="{27642CB1-8407-464B-B17D-107B760EDB6C}" dt="2022-05-31T11:47:17.684" v="1763" actId="26606"/>
          <ac:spMkLst>
            <pc:docMk/>
            <pc:sldMk cId="1472032186" sldId="266"/>
            <ac:spMk id="15" creationId="{3150CB11-0C61-439E-910F-5787759E72A0}"/>
          </ac:spMkLst>
        </pc:spChg>
        <pc:spChg chg="add del">
          <ac:chgData name="Dana B" userId="911c41f8536a328d" providerId="LiveId" clId="{27642CB1-8407-464B-B17D-107B760EDB6C}" dt="2022-05-31T11:47:17.684" v="1763" actId="26606"/>
          <ac:spMkLst>
            <pc:docMk/>
            <pc:sldMk cId="1472032186" sldId="266"/>
            <ac:spMk id="17" creationId="{43F8A58B-5155-44CE-A5FF-7647B47D0A7A}"/>
          </ac:spMkLst>
        </pc:spChg>
        <pc:spChg chg="add del">
          <ac:chgData name="Dana B" userId="911c41f8536a328d" providerId="LiveId" clId="{27642CB1-8407-464B-B17D-107B760EDB6C}" dt="2022-05-31T11:47:17.684" v="1763" actId="26606"/>
          <ac:spMkLst>
            <pc:docMk/>
            <pc:sldMk cId="1472032186" sldId="266"/>
            <ac:spMk id="19" creationId="{443F2ACA-E6D6-4028-82DD-F03C262D5DE6}"/>
          </ac:spMkLst>
        </pc:spChg>
        <pc:spChg chg="add">
          <ac:chgData name="Dana B" userId="911c41f8536a328d" providerId="LiveId" clId="{27642CB1-8407-464B-B17D-107B760EDB6C}" dt="2022-05-31T11:47:17.684" v="1763" actId="26606"/>
          <ac:spMkLst>
            <pc:docMk/>
            <pc:sldMk cId="1472032186" sldId="266"/>
            <ac:spMk id="24" creationId="{DCC231C8-C761-4B31-9B1C-C6D19248C6B3}"/>
          </ac:spMkLst>
        </pc:spChg>
        <pc:graphicFrameChg chg="add mod modGraphic">
          <ac:chgData name="Dana B" userId="911c41f8536a328d" providerId="LiveId" clId="{27642CB1-8407-464B-B17D-107B760EDB6C}" dt="2022-05-31T11:47:41.706" v="1769" actId="14100"/>
          <ac:graphicFrameMkLst>
            <pc:docMk/>
            <pc:sldMk cId="1472032186" sldId="266"/>
            <ac:graphicFrameMk id="5" creationId="{623BE06F-367B-AF20-A37A-907A1F516D98}"/>
          </ac:graphicFrameMkLst>
        </pc:graphicFrameChg>
      </pc:sldChg>
      <pc:sldChg chg="addSp delSp modSp add mod">
        <pc:chgData name="Dana B" userId="911c41f8536a328d" providerId="LiveId" clId="{27642CB1-8407-464B-B17D-107B760EDB6C}" dt="2022-05-31T11:22:04.263" v="1560" actId="26606"/>
        <pc:sldMkLst>
          <pc:docMk/>
          <pc:sldMk cId="1064551287" sldId="267"/>
        </pc:sldMkLst>
        <pc:spChg chg="mod">
          <ac:chgData name="Dana B" userId="911c41f8536a328d" providerId="LiveId" clId="{27642CB1-8407-464B-B17D-107B760EDB6C}" dt="2022-05-29T22:52:30.251" v="197"/>
          <ac:spMkLst>
            <pc:docMk/>
            <pc:sldMk cId="1064551287" sldId="267"/>
            <ac:spMk id="2" creationId="{93E1A8D3-36BF-3279-1449-4CFC0834342F}"/>
          </ac:spMkLst>
        </pc:spChg>
        <pc:spChg chg="del mod">
          <ac:chgData name="Dana B" userId="911c41f8536a328d" providerId="LiveId" clId="{27642CB1-8407-464B-B17D-107B760EDB6C}" dt="2022-05-31T11:22:04.263" v="1560" actId="26606"/>
          <ac:spMkLst>
            <pc:docMk/>
            <pc:sldMk cId="1064551287" sldId="267"/>
            <ac:spMk id="3" creationId="{08F58676-54CA-8A3B-3B70-D47DBD0136A2}"/>
          </ac:spMkLst>
        </pc:spChg>
        <pc:graphicFrameChg chg="add">
          <ac:chgData name="Dana B" userId="911c41f8536a328d" providerId="LiveId" clId="{27642CB1-8407-464B-B17D-107B760EDB6C}" dt="2022-05-31T11:22:04.263" v="1560" actId="26606"/>
          <ac:graphicFrameMkLst>
            <pc:docMk/>
            <pc:sldMk cId="1064551287" sldId="267"/>
            <ac:graphicFrameMk id="5" creationId="{DF039EE2-9D4B-3F5C-1EE0-3A4956C93032}"/>
          </ac:graphicFrameMkLst>
        </pc:graphicFrameChg>
      </pc:sldChg>
      <pc:sldChg chg="modSp add del mod">
        <pc:chgData name="Dana B" userId="911c41f8536a328d" providerId="LiveId" clId="{27642CB1-8407-464B-B17D-107B760EDB6C}" dt="2022-05-31T11:23:45.954" v="1561" actId="47"/>
        <pc:sldMkLst>
          <pc:docMk/>
          <pc:sldMk cId="2215008455" sldId="268"/>
        </pc:sldMkLst>
        <pc:spChg chg="mod">
          <ac:chgData name="Dana B" userId="911c41f8536a328d" providerId="LiveId" clId="{27642CB1-8407-464B-B17D-107B760EDB6C}" dt="2022-05-29T22:52:44.912" v="199"/>
          <ac:spMkLst>
            <pc:docMk/>
            <pc:sldMk cId="2215008455" sldId="268"/>
            <ac:spMk id="2" creationId="{93E1A8D3-36BF-3279-1449-4CFC0834342F}"/>
          </ac:spMkLst>
        </pc:spChg>
      </pc:sldChg>
      <pc:sldChg chg="addSp delSp modSp new mod setBg setClrOvrMap">
        <pc:chgData name="Dana B" userId="911c41f8536a328d" providerId="LiveId" clId="{27642CB1-8407-464B-B17D-107B760EDB6C}" dt="2022-05-29T22:54:42.262" v="205" actId="26606"/>
        <pc:sldMkLst>
          <pc:docMk/>
          <pc:sldMk cId="726174330" sldId="269"/>
        </pc:sldMkLst>
        <pc:spChg chg="mod ord">
          <ac:chgData name="Dana B" userId="911c41f8536a328d" providerId="LiveId" clId="{27642CB1-8407-464B-B17D-107B760EDB6C}" dt="2022-05-29T22:54:42.262" v="205" actId="26606"/>
          <ac:spMkLst>
            <pc:docMk/>
            <pc:sldMk cId="726174330" sldId="269"/>
            <ac:spMk id="2" creationId="{134D9A02-CF70-B973-C944-8E0FF23B9ADB}"/>
          </ac:spMkLst>
        </pc:spChg>
        <pc:spChg chg="del">
          <ac:chgData name="Dana B" userId="911c41f8536a328d" providerId="LiveId" clId="{27642CB1-8407-464B-B17D-107B760EDB6C}" dt="2022-05-29T22:54:31.235" v="202" actId="931"/>
          <ac:spMkLst>
            <pc:docMk/>
            <pc:sldMk cId="726174330" sldId="269"/>
            <ac:spMk id="3" creationId="{66D67A4D-5D56-4E02-1B20-10B192020B94}"/>
          </ac:spMkLst>
        </pc:spChg>
        <pc:spChg chg="add">
          <ac:chgData name="Dana B" userId="911c41f8536a328d" providerId="LiveId" clId="{27642CB1-8407-464B-B17D-107B760EDB6C}" dt="2022-05-29T22:54:42.262" v="205" actId="26606"/>
          <ac:spMkLst>
            <pc:docMk/>
            <pc:sldMk cId="726174330" sldId="269"/>
            <ac:spMk id="14" creationId="{FC3D2873-2194-4FB0-BFBA-7E7EEB984862}"/>
          </ac:spMkLst>
        </pc:spChg>
        <pc:spChg chg="add">
          <ac:chgData name="Dana B" userId="911c41f8536a328d" providerId="LiveId" clId="{27642CB1-8407-464B-B17D-107B760EDB6C}" dt="2022-05-29T22:54:42.262" v="205" actId="26606"/>
          <ac:spMkLst>
            <pc:docMk/>
            <pc:sldMk cId="726174330" sldId="269"/>
            <ac:spMk id="16" creationId="{B228652A-FD81-4A3C-B164-2012BF4EEA56}"/>
          </ac:spMkLst>
        </pc:spChg>
        <pc:spChg chg="add">
          <ac:chgData name="Dana B" userId="911c41f8536a328d" providerId="LiveId" clId="{27642CB1-8407-464B-B17D-107B760EDB6C}" dt="2022-05-29T22:54:42.262" v="205" actId="26606"/>
          <ac:spMkLst>
            <pc:docMk/>
            <pc:sldMk cId="726174330" sldId="269"/>
            <ac:spMk id="18" creationId="{FE8F25D8-4980-4C67-9E0C-7BE94C9CBFE6}"/>
          </ac:spMkLst>
        </pc:spChg>
        <pc:spChg chg="add">
          <ac:chgData name="Dana B" userId="911c41f8536a328d" providerId="LiveId" clId="{27642CB1-8407-464B-B17D-107B760EDB6C}" dt="2022-05-29T22:54:42.262" v="205" actId="26606"/>
          <ac:spMkLst>
            <pc:docMk/>
            <pc:sldMk cId="726174330" sldId="269"/>
            <ac:spMk id="20" creationId="{1A214C69-1234-4E5D-91CD-BEA00204258E}"/>
          </ac:spMkLst>
        </pc:spChg>
        <pc:spChg chg="add">
          <ac:chgData name="Dana B" userId="911c41f8536a328d" providerId="LiveId" clId="{27642CB1-8407-464B-B17D-107B760EDB6C}" dt="2022-05-29T22:54:42.262" v="205" actId="26606"/>
          <ac:spMkLst>
            <pc:docMk/>
            <pc:sldMk cId="726174330" sldId="269"/>
            <ac:spMk id="22" creationId="{F86E49C8-40C0-4E80-BAC0-9A66298F1D1C}"/>
          </ac:spMkLst>
        </pc:spChg>
        <pc:picChg chg="add mod">
          <ac:chgData name="Dana B" userId="911c41f8536a328d" providerId="LiveId" clId="{27642CB1-8407-464B-B17D-107B760EDB6C}" dt="2022-05-29T22:54:42.262" v="205" actId="26606"/>
          <ac:picMkLst>
            <pc:docMk/>
            <pc:sldMk cId="726174330" sldId="269"/>
            <ac:picMk id="5" creationId="{01AE8905-47AF-EBD1-1F96-554C8896E96E}"/>
          </ac:picMkLst>
        </pc:picChg>
        <pc:picChg chg="add mod ord">
          <ac:chgData name="Dana B" userId="911c41f8536a328d" providerId="LiveId" clId="{27642CB1-8407-464B-B17D-107B760EDB6C}" dt="2022-05-29T22:54:42.262" v="205" actId="26606"/>
          <ac:picMkLst>
            <pc:docMk/>
            <pc:sldMk cId="726174330" sldId="269"/>
            <ac:picMk id="7" creationId="{31869D74-DFFB-54C3-D1B1-BE0CBA0BD2C2}"/>
          </ac:picMkLst>
        </pc:picChg>
        <pc:picChg chg="add mod">
          <ac:chgData name="Dana B" userId="911c41f8536a328d" providerId="LiveId" clId="{27642CB1-8407-464B-B17D-107B760EDB6C}" dt="2022-05-29T22:54:42.262" v="205" actId="26606"/>
          <ac:picMkLst>
            <pc:docMk/>
            <pc:sldMk cId="726174330" sldId="269"/>
            <ac:picMk id="9" creationId="{D6BFD01A-7382-2405-3D2D-7C0E985A25C5}"/>
          </ac:picMkLst>
        </pc:picChg>
      </pc:sldChg>
      <pc:sldChg chg="addSp delSp modSp add mod setBg">
        <pc:chgData name="Dana B" userId="911c41f8536a328d" providerId="LiveId" clId="{27642CB1-8407-464B-B17D-107B760EDB6C}" dt="2022-05-29T23:08:38.193" v="248" actId="26606"/>
        <pc:sldMkLst>
          <pc:docMk/>
          <pc:sldMk cId="4062591759" sldId="270"/>
        </pc:sldMkLst>
        <pc:spChg chg="del mod">
          <ac:chgData name="Dana B" userId="911c41f8536a328d" providerId="LiveId" clId="{27642CB1-8407-464B-B17D-107B760EDB6C}" dt="2022-05-29T23:04:17.784" v="231" actId="21"/>
          <ac:spMkLst>
            <pc:docMk/>
            <pc:sldMk cId="4062591759" sldId="270"/>
            <ac:spMk id="2" creationId="{93E1A8D3-36BF-3279-1449-4CFC0834342F}"/>
          </ac:spMkLst>
        </pc:spChg>
        <pc:spChg chg="del mod">
          <ac:chgData name="Dana B" userId="911c41f8536a328d" providerId="LiveId" clId="{27642CB1-8407-464B-B17D-107B760EDB6C}" dt="2022-05-29T23:04:02.336" v="227" actId="1032"/>
          <ac:spMkLst>
            <pc:docMk/>
            <pc:sldMk cId="4062591759" sldId="270"/>
            <ac:spMk id="3" creationId="{08F58676-54CA-8A3B-3B70-D47DBD0136A2}"/>
          </ac:spMkLst>
        </pc:spChg>
        <pc:spChg chg="add del">
          <ac:chgData name="Dana B" userId="911c41f8536a328d" providerId="LiveId" clId="{27642CB1-8407-464B-B17D-107B760EDB6C}" dt="2022-05-29T23:08:33.289" v="245" actId="26606"/>
          <ac:spMkLst>
            <pc:docMk/>
            <pc:sldMk cId="4062591759" sldId="270"/>
            <ac:spMk id="9" creationId="{2B566528-1B12-4246-9431-5C2D7D081168}"/>
          </ac:spMkLst>
        </pc:spChg>
        <pc:spChg chg="add del">
          <ac:chgData name="Dana B" userId="911c41f8536a328d" providerId="LiveId" clId="{27642CB1-8407-464B-B17D-107B760EDB6C}" dt="2022-05-29T23:08:33.289" v="245" actId="26606"/>
          <ac:spMkLst>
            <pc:docMk/>
            <pc:sldMk cId="4062591759" sldId="270"/>
            <ac:spMk id="11" creationId="{2E80C965-DB6D-4F81-9E9E-B027384D0BD6}"/>
          </ac:spMkLst>
        </pc:spChg>
        <pc:spChg chg="add del">
          <ac:chgData name="Dana B" userId="911c41f8536a328d" providerId="LiveId" clId="{27642CB1-8407-464B-B17D-107B760EDB6C}" dt="2022-05-29T23:08:33.289" v="245" actId="26606"/>
          <ac:spMkLst>
            <pc:docMk/>
            <pc:sldMk cId="4062591759" sldId="270"/>
            <ac:spMk id="13" creationId="{A580F890-B085-4E95-96AA-55AEBEC5CE6E}"/>
          </ac:spMkLst>
        </pc:spChg>
        <pc:spChg chg="add del">
          <ac:chgData name="Dana B" userId="911c41f8536a328d" providerId="LiveId" clId="{27642CB1-8407-464B-B17D-107B760EDB6C}" dt="2022-05-29T23:08:33.289" v="245" actId="26606"/>
          <ac:spMkLst>
            <pc:docMk/>
            <pc:sldMk cId="4062591759" sldId="270"/>
            <ac:spMk id="15" creationId="{D3F51FEB-38FB-4F6C-9F7B-2F2AFAB65463}"/>
          </ac:spMkLst>
        </pc:spChg>
        <pc:spChg chg="add del">
          <ac:chgData name="Dana B" userId="911c41f8536a328d" providerId="LiveId" clId="{27642CB1-8407-464B-B17D-107B760EDB6C}" dt="2022-05-29T23:08:33.289" v="245" actId="26606"/>
          <ac:spMkLst>
            <pc:docMk/>
            <pc:sldMk cId="4062591759" sldId="270"/>
            <ac:spMk id="17" creationId="{1E547BA6-BAE0-43BB-A7CA-60F69CE252F0}"/>
          </ac:spMkLst>
        </pc:spChg>
        <pc:spChg chg="add del">
          <ac:chgData name="Dana B" userId="911c41f8536a328d" providerId="LiveId" clId="{27642CB1-8407-464B-B17D-107B760EDB6C}" dt="2022-05-29T23:08:38.179" v="247" actId="26606"/>
          <ac:spMkLst>
            <pc:docMk/>
            <pc:sldMk cId="4062591759" sldId="270"/>
            <ac:spMk id="19" creationId="{42A4FC2C-047E-45A5-965D-8E1E3BF09BC6}"/>
          </ac:spMkLst>
        </pc:spChg>
        <pc:spChg chg="add">
          <ac:chgData name="Dana B" userId="911c41f8536a328d" providerId="LiveId" clId="{27642CB1-8407-464B-B17D-107B760EDB6C}" dt="2022-05-29T23:08:38.193" v="248" actId="26606"/>
          <ac:spMkLst>
            <pc:docMk/>
            <pc:sldMk cId="4062591759" sldId="270"/>
            <ac:spMk id="21" creationId="{86FF76B9-219D-4469-AF87-0236D29032F1}"/>
          </ac:spMkLst>
        </pc:spChg>
        <pc:spChg chg="add">
          <ac:chgData name="Dana B" userId="911c41f8536a328d" providerId="LiveId" clId="{27642CB1-8407-464B-B17D-107B760EDB6C}" dt="2022-05-29T23:08:38.193" v="248" actId="26606"/>
          <ac:spMkLst>
            <pc:docMk/>
            <pc:sldMk cId="4062591759" sldId="270"/>
            <ac:spMk id="24" creationId="{2E80C965-DB6D-4F81-9E9E-B027384D0BD6}"/>
          </ac:spMkLst>
        </pc:spChg>
        <pc:spChg chg="add">
          <ac:chgData name="Dana B" userId="911c41f8536a328d" providerId="LiveId" clId="{27642CB1-8407-464B-B17D-107B760EDB6C}" dt="2022-05-29T23:08:38.193" v="248" actId="26606"/>
          <ac:spMkLst>
            <pc:docMk/>
            <pc:sldMk cId="4062591759" sldId="270"/>
            <ac:spMk id="25" creationId="{633C5E46-DAC5-4661-9C87-22B08E2A512F}"/>
          </ac:spMkLst>
        </pc:spChg>
        <pc:grpChg chg="add">
          <ac:chgData name="Dana B" userId="911c41f8536a328d" providerId="LiveId" clId="{27642CB1-8407-464B-B17D-107B760EDB6C}" dt="2022-05-29T23:08:38.193" v="248" actId="26606"/>
          <ac:grpSpMkLst>
            <pc:docMk/>
            <pc:sldMk cId="4062591759" sldId="270"/>
            <ac:grpSpMk id="22" creationId="{DB88BD78-87E1-424D-B479-C37D8E41B12E}"/>
          </ac:grpSpMkLst>
        </pc:grpChg>
        <pc:graphicFrameChg chg="add mod modGraphic">
          <ac:chgData name="Dana B" userId="911c41f8536a328d" providerId="LiveId" clId="{27642CB1-8407-464B-B17D-107B760EDB6C}" dt="2022-05-29T23:08:33.289" v="245" actId="26606"/>
          <ac:graphicFrameMkLst>
            <pc:docMk/>
            <pc:sldMk cId="4062591759" sldId="270"/>
            <ac:graphicFrameMk id="4" creationId="{E56CF9B9-BD22-8886-49D9-26864566C3CA}"/>
          </ac:graphicFrameMkLst>
        </pc:graphicFrameChg>
      </pc:sldChg>
      <pc:sldChg chg="addSp delSp modSp new mod setBg">
        <pc:chgData name="Dana B" userId="911c41f8536a328d" providerId="LiveId" clId="{27642CB1-8407-464B-B17D-107B760EDB6C}" dt="2022-05-31T08:01:35.818" v="1154" actId="14100"/>
        <pc:sldMkLst>
          <pc:docMk/>
          <pc:sldMk cId="3898694487" sldId="271"/>
        </pc:sldMkLst>
        <pc:spChg chg="mod">
          <ac:chgData name="Dana B" userId="911c41f8536a328d" providerId="LiveId" clId="{27642CB1-8407-464B-B17D-107B760EDB6C}" dt="2022-05-31T08:01:30.233" v="1152" actId="26606"/>
          <ac:spMkLst>
            <pc:docMk/>
            <pc:sldMk cId="3898694487" sldId="271"/>
            <ac:spMk id="2" creationId="{5C71356E-A9DD-29B6-5B70-47C1953A4F8A}"/>
          </ac:spMkLst>
        </pc:spChg>
        <pc:spChg chg="add del mod">
          <ac:chgData name="Dana B" userId="911c41f8536a328d" providerId="LiveId" clId="{27642CB1-8407-464B-B17D-107B760EDB6C}" dt="2022-05-31T08:01:35.818" v="1154" actId="14100"/>
          <ac:spMkLst>
            <pc:docMk/>
            <pc:sldMk cId="3898694487" sldId="271"/>
            <ac:spMk id="3" creationId="{D3C34E2D-4408-48FC-5887-2DD86F6291C1}"/>
          </ac:spMkLst>
        </pc:spChg>
        <pc:spChg chg="add del">
          <ac:chgData name="Dana B" userId="911c41f8536a328d" providerId="LiveId" clId="{27642CB1-8407-464B-B17D-107B760EDB6C}" dt="2022-05-31T07:59:14.803" v="1128" actId="26606"/>
          <ac:spMkLst>
            <pc:docMk/>
            <pc:sldMk cId="3898694487" sldId="271"/>
            <ac:spMk id="8" creationId="{C2554CA6-288E-4202-BC52-2E5A8F0C0AED}"/>
          </ac:spMkLst>
        </pc:spChg>
        <pc:spChg chg="add del">
          <ac:chgData name="Dana B" userId="911c41f8536a328d" providerId="LiveId" clId="{27642CB1-8407-464B-B17D-107B760EDB6C}" dt="2022-05-31T07:59:14.803" v="1128" actId="26606"/>
          <ac:spMkLst>
            <pc:docMk/>
            <pc:sldMk cId="3898694487" sldId="271"/>
            <ac:spMk id="10" creationId="{B10BB131-AC8E-4A8E-A5D1-36260F720C3B}"/>
          </ac:spMkLst>
        </pc:spChg>
        <pc:spChg chg="add del">
          <ac:chgData name="Dana B" userId="911c41f8536a328d" providerId="LiveId" clId="{27642CB1-8407-464B-B17D-107B760EDB6C}" dt="2022-05-31T07:59:14.803" v="1128" actId="26606"/>
          <ac:spMkLst>
            <pc:docMk/>
            <pc:sldMk cId="3898694487" sldId="271"/>
            <ac:spMk id="12" creationId="{5B7778FC-632E-4DCA-A7CB-0D7731CCF970}"/>
          </ac:spMkLst>
        </pc:spChg>
        <pc:spChg chg="add del">
          <ac:chgData name="Dana B" userId="911c41f8536a328d" providerId="LiveId" clId="{27642CB1-8407-464B-B17D-107B760EDB6C}" dt="2022-05-31T07:59:14.803" v="1128" actId="26606"/>
          <ac:spMkLst>
            <pc:docMk/>
            <pc:sldMk cId="3898694487" sldId="271"/>
            <ac:spMk id="14" creationId="{FA23A907-97FB-4A8F-880A-DD77401C4296}"/>
          </ac:spMkLst>
        </pc:spChg>
        <pc:spChg chg="add del">
          <ac:chgData name="Dana B" userId="911c41f8536a328d" providerId="LiveId" clId="{27642CB1-8407-464B-B17D-107B760EDB6C}" dt="2022-05-31T08:01:30.233" v="1152" actId="26606"/>
          <ac:spMkLst>
            <pc:docMk/>
            <pc:sldMk cId="3898694487" sldId="271"/>
            <ac:spMk id="19" creationId="{907EF6B7-1338-4443-8C46-6A318D952DFD}"/>
          </ac:spMkLst>
        </pc:spChg>
        <pc:spChg chg="add del">
          <ac:chgData name="Dana B" userId="911c41f8536a328d" providerId="LiveId" clId="{27642CB1-8407-464B-B17D-107B760EDB6C}" dt="2022-05-31T08:01:30.233" v="1152" actId="26606"/>
          <ac:spMkLst>
            <pc:docMk/>
            <pc:sldMk cId="3898694487" sldId="271"/>
            <ac:spMk id="21" creationId="{DAAE4CDD-124C-4DCF-9584-B6033B545DD5}"/>
          </ac:spMkLst>
        </pc:spChg>
        <pc:spChg chg="add del">
          <ac:chgData name="Dana B" userId="911c41f8536a328d" providerId="LiveId" clId="{27642CB1-8407-464B-B17D-107B760EDB6C}" dt="2022-05-31T08:01:30.233" v="1152" actId="26606"/>
          <ac:spMkLst>
            <pc:docMk/>
            <pc:sldMk cId="3898694487" sldId="271"/>
            <ac:spMk id="23" creationId="{081E4A58-353D-44AE-B2FC-2A74E2E400F7}"/>
          </ac:spMkLst>
        </pc:spChg>
        <pc:spChg chg="add">
          <ac:chgData name="Dana B" userId="911c41f8536a328d" providerId="LiveId" clId="{27642CB1-8407-464B-B17D-107B760EDB6C}" dt="2022-05-31T08:01:30.233" v="1152" actId="26606"/>
          <ac:spMkLst>
            <pc:docMk/>
            <pc:sldMk cId="3898694487" sldId="271"/>
            <ac:spMk id="25" creationId="{09588DA8-065E-4F6F-8EFD-43104AB2E0CF}"/>
          </ac:spMkLst>
        </pc:spChg>
        <pc:spChg chg="add">
          <ac:chgData name="Dana B" userId="911c41f8536a328d" providerId="LiveId" clId="{27642CB1-8407-464B-B17D-107B760EDB6C}" dt="2022-05-31T08:01:30.233" v="1152" actId="26606"/>
          <ac:spMkLst>
            <pc:docMk/>
            <pc:sldMk cId="3898694487" sldId="271"/>
            <ac:spMk id="26" creationId="{C4285719-470E-454C-AF62-8323075F1F5B}"/>
          </ac:spMkLst>
        </pc:spChg>
        <pc:spChg chg="add">
          <ac:chgData name="Dana B" userId="911c41f8536a328d" providerId="LiveId" clId="{27642CB1-8407-464B-B17D-107B760EDB6C}" dt="2022-05-31T08:01:30.233" v="1152" actId="26606"/>
          <ac:spMkLst>
            <pc:docMk/>
            <pc:sldMk cId="3898694487" sldId="271"/>
            <ac:spMk id="27" creationId="{CD9FE4EF-C4D8-49A0-B2FF-81D8DB7D8A24}"/>
          </ac:spMkLst>
        </pc:spChg>
        <pc:spChg chg="add del">
          <ac:chgData name="Dana B" userId="911c41f8536a328d" providerId="LiveId" clId="{27642CB1-8407-464B-B17D-107B760EDB6C}" dt="2022-05-31T08:01:09.705" v="1151" actId="26606"/>
          <ac:spMkLst>
            <pc:docMk/>
            <pc:sldMk cId="3898694487" sldId="271"/>
            <ac:spMk id="28" creationId="{09588DA8-065E-4F6F-8EFD-43104AB2E0CF}"/>
          </ac:spMkLst>
        </pc:spChg>
        <pc:spChg chg="add">
          <ac:chgData name="Dana B" userId="911c41f8536a328d" providerId="LiveId" clId="{27642CB1-8407-464B-B17D-107B760EDB6C}" dt="2022-05-31T08:01:30.233" v="1152" actId="26606"/>
          <ac:spMkLst>
            <pc:docMk/>
            <pc:sldMk cId="3898694487" sldId="271"/>
            <ac:spMk id="29" creationId="{4300840D-0A0B-4512-BACA-B439D5B9C57C}"/>
          </ac:spMkLst>
        </pc:spChg>
        <pc:spChg chg="add del">
          <ac:chgData name="Dana B" userId="911c41f8536a328d" providerId="LiveId" clId="{27642CB1-8407-464B-B17D-107B760EDB6C}" dt="2022-05-31T08:01:09.705" v="1151" actId="26606"/>
          <ac:spMkLst>
            <pc:docMk/>
            <pc:sldMk cId="3898694487" sldId="271"/>
            <ac:spMk id="30" creationId="{C4285719-470E-454C-AF62-8323075F1F5B}"/>
          </ac:spMkLst>
        </pc:spChg>
        <pc:spChg chg="add">
          <ac:chgData name="Dana B" userId="911c41f8536a328d" providerId="LiveId" clId="{27642CB1-8407-464B-B17D-107B760EDB6C}" dt="2022-05-31T08:01:30.233" v="1152" actId="26606"/>
          <ac:spMkLst>
            <pc:docMk/>
            <pc:sldMk cId="3898694487" sldId="271"/>
            <ac:spMk id="31" creationId="{D2B78728-A580-49A7-84F9-6EF6F583ADE0}"/>
          </ac:spMkLst>
        </pc:spChg>
        <pc:spChg chg="add del">
          <ac:chgData name="Dana B" userId="911c41f8536a328d" providerId="LiveId" clId="{27642CB1-8407-464B-B17D-107B760EDB6C}" dt="2022-05-31T08:01:09.705" v="1151" actId="26606"/>
          <ac:spMkLst>
            <pc:docMk/>
            <pc:sldMk cId="3898694487" sldId="271"/>
            <ac:spMk id="32" creationId="{CD9FE4EF-C4D8-49A0-B2FF-81D8DB7D8A24}"/>
          </ac:spMkLst>
        </pc:spChg>
        <pc:spChg chg="add">
          <ac:chgData name="Dana B" userId="911c41f8536a328d" providerId="LiveId" clId="{27642CB1-8407-464B-B17D-107B760EDB6C}" dt="2022-05-31T08:01:30.233" v="1152" actId="26606"/>
          <ac:spMkLst>
            <pc:docMk/>
            <pc:sldMk cId="3898694487" sldId="271"/>
            <ac:spMk id="33" creationId="{38FAA1A1-D861-433F-88FA-1E9D6FD31D11}"/>
          </ac:spMkLst>
        </pc:spChg>
        <pc:spChg chg="add del">
          <ac:chgData name="Dana B" userId="911c41f8536a328d" providerId="LiveId" clId="{27642CB1-8407-464B-B17D-107B760EDB6C}" dt="2022-05-31T08:01:09.705" v="1151" actId="26606"/>
          <ac:spMkLst>
            <pc:docMk/>
            <pc:sldMk cId="3898694487" sldId="271"/>
            <ac:spMk id="34" creationId="{4300840D-0A0B-4512-BACA-B439D5B9C57C}"/>
          </ac:spMkLst>
        </pc:spChg>
        <pc:spChg chg="add">
          <ac:chgData name="Dana B" userId="911c41f8536a328d" providerId="LiveId" clId="{27642CB1-8407-464B-B17D-107B760EDB6C}" dt="2022-05-31T08:01:30.233" v="1152" actId="26606"/>
          <ac:spMkLst>
            <pc:docMk/>
            <pc:sldMk cId="3898694487" sldId="271"/>
            <ac:spMk id="35" creationId="{8D71EDA1-87BF-4D5D-AB79-F346FD19278A}"/>
          </ac:spMkLst>
        </pc:spChg>
        <pc:spChg chg="add del">
          <ac:chgData name="Dana B" userId="911c41f8536a328d" providerId="LiveId" clId="{27642CB1-8407-464B-B17D-107B760EDB6C}" dt="2022-05-31T08:01:09.705" v="1151" actId="26606"/>
          <ac:spMkLst>
            <pc:docMk/>
            <pc:sldMk cId="3898694487" sldId="271"/>
            <ac:spMk id="36" creationId="{D2B78728-A580-49A7-84F9-6EF6F583ADE0}"/>
          </ac:spMkLst>
        </pc:spChg>
        <pc:spChg chg="add del">
          <ac:chgData name="Dana B" userId="911c41f8536a328d" providerId="LiveId" clId="{27642CB1-8407-464B-B17D-107B760EDB6C}" dt="2022-05-31T08:01:09.705" v="1151" actId="26606"/>
          <ac:spMkLst>
            <pc:docMk/>
            <pc:sldMk cId="3898694487" sldId="271"/>
            <ac:spMk id="38" creationId="{38FAA1A1-D861-433F-88FA-1E9D6FD31D11}"/>
          </ac:spMkLst>
        </pc:spChg>
        <pc:spChg chg="add del">
          <ac:chgData name="Dana B" userId="911c41f8536a328d" providerId="LiveId" clId="{27642CB1-8407-464B-B17D-107B760EDB6C}" dt="2022-05-31T08:01:09.705" v="1151" actId="26606"/>
          <ac:spMkLst>
            <pc:docMk/>
            <pc:sldMk cId="3898694487" sldId="271"/>
            <ac:spMk id="40" creationId="{8D71EDA1-87BF-4D5D-AB79-F346FD19278A}"/>
          </ac:spMkLst>
        </pc:spChg>
        <pc:spChg chg="add del">
          <ac:chgData name="Dana B" userId="911c41f8536a328d" providerId="LiveId" clId="{27642CB1-8407-464B-B17D-107B760EDB6C}" dt="2022-05-31T08:00:22.683" v="1136" actId="26606"/>
          <ac:spMkLst>
            <pc:docMk/>
            <pc:sldMk cId="3898694487" sldId="271"/>
            <ac:spMk id="45" creationId="{1B15ED52-F352-441B-82BF-E0EA34836D08}"/>
          </ac:spMkLst>
        </pc:spChg>
        <pc:spChg chg="add del">
          <ac:chgData name="Dana B" userId="911c41f8536a328d" providerId="LiveId" clId="{27642CB1-8407-464B-B17D-107B760EDB6C}" dt="2022-05-31T08:01:05.136" v="1146" actId="26606"/>
          <ac:spMkLst>
            <pc:docMk/>
            <pc:sldMk cId="3898694487" sldId="271"/>
            <ac:spMk id="46" creationId="{BACC6370-2D7E-4714-9D71-7542949D7D5D}"/>
          </ac:spMkLst>
        </pc:spChg>
        <pc:spChg chg="add del">
          <ac:chgData name="Dana B" userId="911c41f8536a328d" providerId="LiveId" clId="{27642CB1-8407-464B-B17D-107B760EDB6C}" dt="2022-05-31T08:00:22.683" v="1136" actId="26606"/>
          <ac:spMkLst>
            <pc:docMk/>
            <pc:sldMk cId="3898694487" sldId="271"/>
            <ac:spMk id="47" creationId="{3B2E3793-BFE6-45A2-9B7B-E18844431C99}"/>
          </ac:spMkLst>
        </pc:spChg>
        <pc:spChg chg="add del">
          <ac:chgData name="Dana B" userId="911c41f8536a328d" providerId="LiveId" clId="{27642CB1-8407-464B-B17D-107B760EDB6C}" dt="2022-05-31T08:01:05.136" v="1146" actId="26606"/>
          <ac:spMkLst>
            <pc:docMk/>
            <pc:sldMk cId="3898694487" sldId="271"/>
            <ac:spMk id="48" creationId="{256B2C21-A230-48C0-8DF1-C46611373C44}"/>
          </ac:spMkLst>
        </pc:spChg>
        <pc:spChg chg="add del">
          <ac:chgData name="Dana B" userId="911c41f8536a328d" providerId="LiveId" clId="{27642CB1-8407-464B-B17D-107B760EDB6C}" dt="2022-05-31T08:00:22.683" v="1136" actId="26606"/>
          <ac:spMkLst>
            <pc:docMk/>
            <pc:sldMk cId="3898694487" sldId="271"/>
            <ac:spMk id="49" creationId="{BC4C4868-CB8F-4AF9-9CDB-8108F2C19B67}"/>
          </ac:spMkLst>
        </pc:spChg>
        <pc:spChg chg="add del">
          <ac:chgData name="Dana B" userId="911c41f8536a328d" providerId="LiveId" clId="{27642CB1-8407-464B-B17D-107B760EDB6C}" dt="2022-05-31T08:01:05.136" v="1146" actId="26606"/>
          <ac:spMkLst>
            <pc:docMk/>
            <pc:sldMk cId="3898694487" sldId="271"/>
            <ac:spMk id="50" creationId="{3847E18C-932D-4C95-AABA-FEC7C9499AD7}"/>
          </ac:spMkLst>
        </pc:spChg>
        <pc:spChg chg="add del">
          <ac:chgData name="Dana B" userId="911c41f8536a328d" providerId="LiveId" clId="{27642CB1-8407-464B-B17D-107B760EDB6C}" dt="2022-05-31T08:00:22.683" v="1136" actId="26606"/>
          <ac:spMkLst>
            <pc:docMk/>
            <pc:sldMk cId="3898694487" sldId="271"/>
            <ac:spMk id="51" creationId="{375E0459-6403-40CD-989D-56A4407CA12E}"/>
          </ac:spMkLst>
        </pc:spChg>
        <pc:spChg chg="add del">
          <ac:chgData name="Dana B" userId="911c41f8536a328d" providerId="LiveId" clId="{27642CB1-8407-464B-B17D-107B760EDB6C}" dt="2022-05-31T08:01:05.136" v="1146" actId="26606"/>
          <ac:spMkLst>
            <pc:docMk/>
            <pc:sldMk cId="3898694487" sldId="271"/>
            <ac:spMk id="52" creationId="{3150CB11-0C61-439E-910F-5787759E72A0}"/>
          </ac:spMkLst>
        </pc:spChg>
        <pc:spChg chg="add del">
          <ac:chgData name="Dana B" userId="911c41f8536a328d" providerId="LiveId" clId="{27642CB1-8407-464B-B17D-107B760EDB6C}" dt="2022-05-31T08:00:22.683" v="1136" actId="26606"/>
          <ac:spMkLst>
            <pc:docMk/>
            <pc:sldMk cId="3898694487" sldId="271"/>
            <ac:spMk id="53" creationId="{53E5B1A8-3AC9-4BD1-9BBC-78CA94F2D1BA}"/>
          </ac:spMkLst>
        </pc:spChg>
        <pc:spChg chg="add del">
          <ac:chgData name="Dana B" userId="911c41f8536a328d" providerId="LiveId" clId="{27642CB1-8407-464B-B17D-107B760EDB6C}" dt="2022-05-31T08:01:05.136" v="1146" actId="26606"/>
          <ac:spMkLst>
            <pc:docMk/>
            <pc:sldMk cId="3898694487" sldId="271"/>
            <ac:spMk id="54" creationId="{43F8A58B-5155-44CE-A5FF-7647B47D0A7A}"/>
          </ac:spMkLst>
        </pc:spChg>
        <pc:spChg chg="add del">
          <ac:chgData name="Dana B" userId="911c41f8536a328d" providerId="LiveId" clId="{27642CB1-8407-464B-B17D-107B760EDB6C}" dt="2022-05-31T08:01:05.136" v="1146" actId="26606"/>
          <ac:spMkLst>
            <pc:docMk/>
            <pc:sldMk cId="3898694487" sldId="271"/>
            <ac:spMk id="56" creationId="{443F2ACA-E6D6-4028-82DD-F03C262D5DE6}"/>
          </ac:spMkLst>
        </pc:spChg>
        <pc:spChg chg="add del">
          <ac:chgData name="Dana B" userId="911c41f8536a328d" providerId="LiveId" clId="{27642CB1-8407-464B-B17D-107B760EDB6C}" dt="2022-05-31T08:00:54.116" v="1141" actId="26606"/>
          <ac:spMkLst>
            <pc:docMk/>
            <pc:sldMk cId="3898694487" sldId="271"/>
            <ac:spMk id="61" creationId="{7D144591-E9E9-4209-8701-3BB48A917D51}"/>
          </ac:spMkLst>
        </pc:spChg>
        <pc:spChg chg="add del">
          <ac:chgData name="Dana B" userId="911c41f8536a328d" providerId="LiveId" clId="{27642CB1-8407-464B-B17D-107B760EDB6C}" dt="2022-05-31T08:01:03.273" v="1143" actId="26606"/>
          <ac:spMkLst>
            <pc:docMk/>
            <pc:sldMk cId="3898694487" sldId="271"/>
            <ac:spMk id="63" creationId="{BACC6370-2D7E-4714-9D71-7542949D7D5D}"/>
          </ac:spMkLst>
        </pc:spChg>
        <pc:spChg chg="add del">
          <ac:chgData name="Dana B" userId="911c41f8536a328d" providerId="LiveId" clId="{27642CB1-8407-464B-B17D-107B760EDB6C}" dt="2022-05-31T08:01:03.273" v="1143" actId="26606"/>
          <ac:spMkLst>
            <pc:docMk/>
            <pc:sldMk cId="3898694487" sldId="271"/>
            <ac:spMk id="64" creationId="{256B2C21-A230-48C0-8DF1-C46611373C44}"/>
          </ac:spMkLst>
        </pc:spChg>
        <pc:spChg chg="add del">
          <ac:chgData name="Dana B" userId="911c41f8536a328d" providerId="LiveId" clId="{27642CB1-8407-464B-B17D-107B760EDB6C}" dt="2022-05-31T08:01:03.273" v="1143" actId="26606"/>
          <ac:spMkLst>
            <pc:docMk/>
            <pc:sldMk cId="3898694487" sldId="271"/>
            <ac:spMk id="65" creationId="{3847E18C-932D-4C95-AABA-FEC7C9499AD7}"/>
          </ac:spMkLst>
        </pc:spChg>
        <pc:spChg chg="add del">
          <ac:chgData name="Dana B" userId="911c41f8536a328d" providerId="LiveId" clId="{27642CB1-8407-464B-B17D-107B760EDB6C}" dt="2022-05-31T08:01:03.273" v="1143" actId="26606"/>
          <ac:spMkLst>
            <pc:docMk/>
            <pc:sldMk cId="3898694487" sldId="271"/>
            <ac:spMk id="66" creationId="{3150CB11-0C61-439E-910F-5787759E72A0}"/>
          </ac:spMkLst>
        </pc:spChg>
        <pc:spChg chg="add del">
          <ac:chgData name="Dana B" userId="911c41f8536a328d" providerId="LiveId" clId="{27642CB1-8407-464B-B17D-107B760EDB6C}" dt="2022-05-31T08:01:03.273" v="1143" actId="26606"/>
          <ac:spMkLst>
            <pc:docMk/>
            <pc:sldMk cId="3898694487" sldId="271"/>
            <ac:spMk id="67" creationId="{43F8A58B-5155-44CE-A5FF-7647B47D0A7A}"/>
          </ac:spMkLst>
        </pc:spChg>
        <pc:spChg chg="add del">
          <ac:chgData name="Dana B" userId="911c41f8536a328d" providerId="LiveId" clId="{27642CB1-8407-464B-B17D-107B760EDB6C}" dt="2022-05-31T08:01:03.273" v="1143" actId="26606"/>
          <ac:spMkLst>
            <pc:docMk/>
            <pc:sldMk cId="3898694487" sldId="271"/>
            <ac:spMk id="68" creationId="{443F2ACA-E6D6-4028-82DD-F03C262D5DE6}"/>
          </ac:spMkLst>
        </pc:spChg>
        <pc:graphicFrameChg chg="add del mod modGraphic">
          <ac:chgData name="Dana B" userId="911c41f8536a328d" providerId="LiveId" clId="{27642CB1-8407-464B-B17D-107B760EDB6C}" dt="2022-05-31T08:01:05.136" v="1146" actId="26606"/>
          <ac:graphicFrameMkLst>
            <pc:docMk/>
            <pc:sldMk cId="3898694487" sldId="271"/>
            <ac:graphicFrameMk id="42" creationId="{C7000002-DBB0-AFBA-79B8-831F6006483E}"/>
          </ac:graphicFrameMkLst>
        </pc:graphicFrameChg>
      </pc:sldChg>
      <pc:sldChg chg="addSp delSp modSp new mod ord setBg">
        <pc:chgData name="Dana B" userId="911c41f8536a328d" providerId="LiveId" clId="{27642CB1-8407-464B-B17D-107B760EDB6C}" dt="2022-05-29T23:28:03.082" v="886"/>
        <pc:sldMkLst>
          <pc:docMk/>
          <pc:sldMk cId="3231417936" sldId="272"/>
        </pc:sldMkLst>
        <pc:spChg chg="add del mod">
          <ac:chgData name="Dana B" userId="911c41f8536a328d" providerId="LiveId" clId="{27642CB1-8407-464B-B17D-107B760EDB6C}" dt="2022-05-29T23:26:23.467" v="861" actId="26606"/>
          <ac:spMkLst>
            <pc:docMk/>
            <pc:sldMk cId="3231417936" sldId="272"/>
            <ac:spMk id="2" creationId="{E8948044-13AC-680C-4EEB-10D441EF51D2}"/>
          </ac:spMkLst>
        </pc:spChg>
        <pc:spChg chg="add del mod">
          <ac:chgData name="Dana B" userId="911c41f8536a328d" providerId="LiveId" clId="{27642CB1-8407-464B-B17D-107B760EDB6C}" dt="2022-05-29T23:27:33.439" v="884" actId="27636"/>
          <ac:spMkLst>
            <pc:docMk/>
            <pc:sldMk cId="3231417936" sldId="272"/>
            <ac:spMk id="3" creationId="{446D54E6-BB61-01F4-0B7F-337F95E0C3AB}"/>
          </ac:spMkLst>
        </pc:spChg>
        <pc:graphicFrameChg chg="add del mod ord modGraphic">
          <ac:chgData name="Dana B" userId="911c41f8536a328d" providerId="LiveId" clId="{27642CB1-8407-464B-B17D-107B760EDB6C}" dt="2022-05-29T23:19:40.007" v="296" actId="3680"/>
          <ac:graphicFrameMkLst>
            <pc:docMk/>
            <pc:sldMk cId="3231417936" sldId="272"/>
            <ac:graphicFrameMk id="4" creationId="{A4B1DD90-A677-9CEA-4550-3BB925FA81EA}"/>
          </ac:graphicFrameMkLst>
        </pc:graphicFrameChg>
        <pc:picChg chg="add mod">
          <ac:chgData name="Dana B" userId="911c41f8536a328d" providerId="LiveId" clId="{27642CB1-8407-464B-B17D-107B760EDB6C}" dt="2022-05-29T23:27:02.264" v="873" actId="26606"/>
          <ac:picMkLst>
            <pc:docMk/>
            <pc:sldMk cId="3231417936" sldId="272"/>
            <ac:picMk id="5" creationId="{601D86C2-76B2-FD6F-9953-937DB7DC817F}"/>
          </ac:picMkLst>
        </pc:picChg>
        <pc:cxnChg chg="add del">
          <ac:chgData name="Dana B" userId="911c41f8536a328d" providerId="LiveId" clId="{27642CB1-8407-464B-B17D-107B760EDB6C}" dt="2022-05-29T23:27:02.264" v="873" actId="26606"/>
          <ac:cxnSpMkLst>
            <pc:docMk/>
            <pc:sldMk cId="3231417936" sldId="272"/>
            <ac:cxnSpMk id="9" creationId="{A7F400EE-A8A5-48AF-B4D6-291B52C6F0B0}"/>
          </ac:cxnSpMkLst>
        </pc:cxnChg>
        <pc:cxnChg chg="add">
          <ac:chgData name="Dana B" userId="911c41f8536a328d" providerId="LiveId" clId="{27642CB1-8407-464B-B17D-107B760EDB6C}" dt="2022-05-29T23:27:02.264" v="873" actId="26606"/>
          <ac:cxnSpMkLst>
            <pc:docMk/>
            <pc:sldMk cId="3231417936" sldId="272"/>
            <ac:cxnSpMk id="14" creationId="{A7F400EE-A8A5-48AF-B4D6-291B52C6F0B0}"/>
          </ac:cxnSpMkLst>
        </pc:cxnChg>
      </pc:sldChg>
      <pc:sldChg chg="new del">
        <pc:chgData name="Dana B" userId="911c41f8536a328d" providerId="LiveId" clId="{27642CB1-8407-464B-B17D-107B760EDB6C}" dt="2022-05-29T23:33:11.037" v="898" actId="47"/>
        <pc:sldMkLst>
          <pc:docMk/>
          <pc:sldMk cId="1981684974" sldId="273"/>
        </pc:sldMkLst>
      </pc:sldChg>
      <pc:sldChg chg="modSp add mod">
        <pc:chgData name="Dana B" userId="911c41f8536a328d" providerId="LiveId" clId="{27642CB1-8407-464B-B17D-107B760EDB6C}" dt="2022-05-29T23:37:57.790" v="967" actId="20577"/>
        <pc:sldMkLst>
          <pc:docMk/>
          <pc:sldMk cId="242887360" sldId="274"/>
        </pc:sldMkLst>
        <pc:spChg chg="mod">
          <ac:chgData name="Dana B" userId="911c41f8536a328d" providerId="LiveId" clId="{27642CB1-8407-464B-B17D-107B760EDB6C}" dt="2022-05-29T23:37:57.790" v="967" actId="20577"/>
          <ac:spMkLst>
            <pc:docMk/>
            <pc:sldMk cId="242887360" sldId="274"/>
            <ac:spMk id="3" creationId="{08F58676-54CA-8A3B-3B70-D47DBD0136A2}"/>
          </ac:spMkLst>
        </pc:spChg>
      </pc:sldChg>
      <pc:sldChg chg="addSp delSp modSp new mod ord">
        <pc:chgData name="Dana B" userId="911c41f8536a328d" providerId="LiveId" clId="{27642CB1-8407-464B-B17D-107B760EDB6C}" dt="2022-05-31T07:44:06.938" v="1092" actId="1076"/>
        <pc:sldMkLst>
          <pc:docMk/>
          <pc:sldMk cId="2904347126" sldId="275"/>
        </pc:sldMkLst>
        <pc:spChg chg="del">
          <ac:chgData name="Dana B" userId="911c41f8536a328d" providerId="LiveId" clId="{27642CB1-8407-464B-B17D-107B760EDB6C}" dt="2022-05-31T07:24:39.971" v="982" actId="21"/>
          <ac:spMkLst>
            <pc:docMk/>
            <pc:sldMk cId="2904347126" sldId="275"/>
            <ac:spMk id="2" creationId="{587EDAED-353B-59CB-CB8E-0403AC14AEC1}"/>
          </ac:spMkLst>
        </pc:spChg>
        <pc:spChg chg="del">
          <ac:chgData name="Dana B" userId="911c41f8536a328d" providerId="LiveId" clId="{27642CB1-8407-464B-B17D-107B760EDB6C}" dt="2022-05-31T07:25:26.077" v="983" actId="1032"/>
          <ac:spMkLst>
            <pc:docMk/>
            <pc:sldMk cId="2904347126" sldId="275"/>
            <ac:spMk id="3" creationId="{E321A462-FCF6-1FD0-DDA7-2E522ACC8CE5}"/>
          </ac:spMkLst>
        </pc:spChg>
        <pc:spChg chg="add mod">
          <ac:chgData name="Dana B" userId="911c41f8536a328d" providerId="LiveId" clId="{27642CB1-8407-464B-B17D-107B760EDB6C}" dt="2022-05-31T07:44:06.938" v="1092" actId="1076"/>
          <ac:spMkLst>
            <pc:docMk/>
            <pc:sldMk cId="2904347126" sldId="275"/>
            <ac:spMk id="6" creationId="{42A46631-64A9-208B-E291-3FFFFAD062B8}"/>
          </ac:spMkLst>
        </pc:spChg>
        <pc:graphicFrameChg chg="add mod modGraphic">
          <ac:chgData name="Dana B" userId="911c41f8536a328d" providerId="LiveId" clId="{27642CB1-8407-464B-B17D-107B760EDB6C}" dt="2022-05-31T07:28:46.571" v="1075"/>
          <ac:graphicFrameMkLst>
            <pc:docMk/>
            <pc:sldMk cId="2904347126" sldId="275"/>
            <ac:graphicFrameMk id="4" creationId="{04549998-24F5-5A10-6FF5-DB257DD56AA3}"/>
          </ac:graphicFrameMkLst>
        </pc:graphicFrameChg>
      </pc:sldChg>
      <pc:sldChg chg="addSp delSp modSp add mod setBg">
        <pc:chgData name="Dana B" userId="911c41f8536a328d" providerId="LiveId" clId="{27642CB1-8407-464B-B17D-107B760EDB6C}" dt="2022-05-31T08:12:03.380" v="1186" actId="13782"/>
        <pc:sldMkLst>
          <pc:docMk/>
          <pc:sldMk cId="938206808" sldId="276"/>
        </pc:sldMkLst>
        <pc:spChg chg="del mod">
          <ac:chgData name="Dana B" userId="911c41f8536a328d" providerId="LiveId" clId="{27642CB1-8407-464B-B17D-107B760EDB6C}" dt="2022-05-31T08:10:29.087" v="1179" actId="21"/>
          <ac:spMkLst>
            <pc:docMk/>
            <pc:sldMk cId="938206808" sldId="276"/>
            <ac:spMk id="2" creationId="{5C71356E-A9DD-29B6-5B70-47C1953A4F8A}"/>
          </ac:spMkLst>
        </pc:spChg>
        <pc:spChg chg="add del mod">
          <ac:chgData name="Dana B" userId="911c41f8536a328d" providerId="LiveId" clId="{27642CB1-8407-464B-B17D-107B760EDB6C}" dt="2022-05-31T08:10:14.421" v="1178" actId="26606"/>
          <ac:spMkLst>
            <pc:docMk/>
            <pc:sldMk cId="938206808" sldId="276"/>
            <ac:spMk id="3" creationId="{D3C34E2D-4408-48FC-5887-2DD86F6291C1}"/>
          </ac:spMkLst>
        </pc:spChg>
        <pc:spChg chg="add del mod">
          <ac:chgData name="Dana B" userId="911c41f8536a328d" providerId="LiveId" clId="{27642CB1-8407-464B-B17D-107B760EDB6C}" dt="2022-05-31T08:10:32.373" v="1180" actId="21"/>
          <ac:spMkLst>
            <pc:docMk/>
            <pc:sldMk cId="938206808" sldId="276"/>
            <ac:spMk id="5" creationId="{CB254503-CCF2-CD8C-0239-B823DC63CE9D}"/>
          </ac:spMkLst>
        </pc:spChg>
        <pc:spChg chg="add del">
          <ac:chgData name="Dana B" userId="911c41f8536a328d" providerId="LiveId" clId="{27642CB1-8407-464B-B17D-107B760EDB6C}" dt="2022-05-31T08:10:14.421" v="1178" actId="26606"/>
          <ac:spMkLst>
            <pc:docMk/>
            <pc:sldMk cId="938206808" sldId="276"/>
            <ac:spMk id="8" creationId="{C2554CA6-288E-4202-BC52-2E5A8F0C0AED}"/>
          </ac:spMkLst>
        </pc:spChg>
        <pc:spChg chg="add del">
          <ac:chgData name="Dana B" userId="911c41f8536a328d" providerId="LiveId" clId="{27642CB1-8407-464B-B17D-107B760EDB6C}" dt="2022-05-31T08:10:14.421" v="1178" actId="26606"/>
          <ac:spMkLst>
            <pc:docMk/>
            <pc:sldMk cId="938206808" sldId="276"/>
            <ac:spMk id="10" creationId="{B10BB131-AC8E-4A8E-A5D1-36260F720C3B}"/>
          </ac:spMkLst>
        </pc:spChg>
        <pc:spChg chg="add del">
          <ac:chgData name="Dana B" userId="911c41f8536a328d" providerId="LiveId" clId="{27642CB1-8407-464B-B17D-107B760EDB6C}" dt="2022-05-31T08:10:14.421" v="1178" actId="26606"/>
          <ac:spMkLst>
            <pc:docMk/>
            <pc:sldMk cId="938206808" sldId="276"/>
            <ac:spMk id="12" creationId="{5B7778FC-632E-4DCA-A7CB-0D7731CCF970}"/>
          </ac:spMkLst>
        </pc:spChg>
        <pc:spChg chg="add del">
          <ac:chgData name="Dana B" userId="911c41f8536a328d" providerId="LiveId" clId="{27642CB1-8407-464B-B17D-107B760EDB6C}" dt="2022-05-31T08:10:14.421" v="1178" actId="26606"/>
          <ac:spMkLst>
            <pc:docMk/>
            <pc:sldMk cId="938206808" sldId="276"/>
            <ac:spMk id="14" creationId="{FA23A907-97FB-4A8F-880A-DD77401C4296}"/>
          </ac:spMkLst>
        </pc:spChg>
        <pc:spChg chg="add del">
          <ac:chgData name="Dana B" userId="911c41f8536a328d" providerId="LiveId" clId="{27642CB1-8407-464B-B17D-107B760EDB6C}" dt="2022-05-31T08:10:11.732" v="1175" actId="26606"/>
          <ac:spMkLst>
            <pc:docMk/>
            <pc:sldMk cId="938206808" sldId="276"/>
            <ac:spMk id="19" creationId="{09588DA8-065E-4F6F-8EFD-43104AB2E0CF}"/>
          </ac:spMkLst>
        </pc:spChg>
        <pc:spChg chg="add del">
          <ac:chgData name="Dana B" userId="911c41f8536a328d" providerId="LiveId" clId="{27642CB1-8407-464B-B17D-107B760EDB6C}" dt="2022-05-31T08:10:14.405" v="1177" actId="26606"/>
          <ac:spMkLst>
            <pc:docMk/>
            <pc:sldMk cId="938206808" sldId="276"/>
            <ac:spMk id="20" creationId="{BACC6370-2D7E-4714-9D71-7542949D7D5D}"/>
          </ac:spMkLst>
        </pc:spChg>
        <pc:spChg chg="add del">
          <ac:chgData name="Dana B" userId="911c41f8536a328d" providerId="LiveId" clId="{27642CB1-8407-464B-B17D-107B760EDB6C}" dt="2022-05-31T08:10:11.732" v="1175" actId="26606"/>
          <ac:spMkLst>
            <pc:docMk/>
            <pc:sldMk cId="938206808" sldId="276"/>
            <ac:spMk id="21" creationId="{C4285719-470E-454C-AF62-8323075F1F5B}"/>
          </ac:spMkLst>
        </pc:spChg>
        <pc:spChg chg="add del">
          <ac:chgData name="Dana B" userId="911c41f8536a328d" providerId="LiveId" clId="{27642CB1-8407-464B-B17D-107B760EDB6C}" dt="2022-05-31T08:10:14.405" v="1177" actId="26606"/>
          <ac:spMkLst>
            <pc:docMk/>
            <pc:sldMk cId="938206808" sldId="276"/>
            <ac:spMk id="22" creationId="{256B2C21-A230-48C0-8DF1-C46611373C44}"/>
          </ac:spMkLst>
        </pc:spChg>
        <pc:spChg chg="add del">
          <ac:chgData name="Dana B" userId="911c41f8536a328d" providerId="LiveId" clId="{27642CB1-8407-464B-B17D-107B760EDB6C}" dt="2022-05-31T08:10:11.732" v="1175" actId="26606"/>
          <ac:spMkLst>
            <pc:docMk/>
            <pc:sldMk cId="938206808" sldId="276"/>
            <ac:spMk id="23" creationId="{CD9FE4EF-C4D8-49A0-B2FF-81D8DB7D8A24}"/>
          </ac:spMkLst>
        </pc:spChg>
        <pc:spChg chg="add del">
          <ac:chgData name="Dana B" userId="911c41f8536a328d" providerId="LiveId" clId="{27642CB1-8407-464B-B17D-107B760EDB6C}" dt="2022-05-31T08:10:14.405" v="1177" actId="26606"/>
          <ac:spMkLst>
            <pc:docMk/>
            <pc:sldMk cId="938206808" sldId="276"/>
            <ac:spMk id="24" creationId="{3847E18C-932D-4C95-AABA-FEC7C9499AD7}"/>
          </ac:spMkLst>
        </pc:spChg>
        <pc:spChg chg="add del">
          <ac:chgData name="Dana B" userId="911c41f8536a328d" providerId="LiveId" clId="{27642CB1-8407-464B-B17D-107B760EDB6C}" dt="2022-05-31T08:10:11.732" v="1175" actId="26606"/>
          <ac:spMkLst>
            <pc:docMk/>
            <pc:sldMk cId="938206808" sldId="276"/>
            <ac:spMk id="25" creationId="{4300840D-0A0B-4512-BACA-B439D5B9C57C}"/>
          </ac:spMkLst>
        </pc:spChg>
        <pc:spChg chg="add del">
          <ac:chgData name="Dana B" userId="911c41f8536a328d" providerId="LiveId" clId="{27642CB1-8407-464B-B17D-107B760EDB6C}" dt="2022-05-31T08:10:14.405" v="1177" actId="26606"/>
          <ac:spMkLst>
            <pc:docMk/>
            <pc:sldMk cId="938206808" sldId="276"/>
            <ac:spMk id="26" creationId="{3150CB11-0C61-439E-910F-5787759E72A0}"/>
          </ac:spMkLst>
        </pc:spChg>
        <pc:spChg chg="add del">
          <ac:chgData name="Dana B" userId="911c41f8536a328d" providerId="LiveId" clId="{27642CB1-8407-464B-B17D-107B760EDB6C}" dt="2022-05-31T08:10:11.732" v="1175" actId="26606"/>
          <ac:spMkLst>
            <pc:docMk/>
            <pc:sldMk cId="938206808" sldId="276"/>
            <ac:spMk id="27" creationId="{D2B78728-A580-49A7-84F9-6EF6F583ADE0}"/>
          </ac:spMkLst>
        </pc:spChg>
        <pc:spChg chg="add del">
          <ac:chgData name="Dana B" userId="911c41f8536a328d" providerId="LiveId" clId="{27642CB1-8407-464B-B17D-107B760EDB6C}" dt="2022-05-31T08:10:14.405" v="1177" actId="26606"/>
          <ac:spMkLst>
            <pc:docMk/>
            <pc:sldMk cId="938206808" sldId="276"/>
            <ac:spMk id="28" creationId="{43F8A58B-5155-44CE-A5FF-7647B47D0A7A}"/>
          </ac:spMkLst>
        </pc:spChg>
        <pc:spChg chg="add del">
          <ac:chgData name="Dana B" userId="911c41f8536a328d" providerId="LiveId" clId="{27642CB1-8407-464B-B17D-107B760EDB6C}" dt="2022-05-31T08:10:11.732" v="1175" actId="26606"/>
          <ac:spMkLst>
            <pc:docMk/>
            <pc:sldMk cId="938206808" sldId="276"/>
            <ac:spMk id="29" creationId="{38FAA1A1-D861-433F-88FA-1E9D6FD31D11}"/>
          </ac:spMkLst>
        </pc:spChg>
        <pc:spChg chg="add del">
          <ac:chgData name="Dana B" userId="911c41f8536a328d" providerId="LiveId" clId="{27642CB1-8407-464B-B17D-107B760EDB6C}" dt="2022-05-31T08:10:14.405" v="1177" actId="26606"/>
          <ac:spMkLst>
            <pc:docMk/>
            <pc:sldMk cId="938206808" sldId="276"/>
            <ac:spMk id="30" creationId="{443F2ACA-E6D6-4028-82DD-F03C262D5DE6}"/>
          </ac:spMkLst>
        </pc:spChg>
        <pc:spChg chg="add del">
          <ac:chgData name="Dana B" userId="911c41f8536a328d" providerId="LiveId" clId="{27642CB1-8407-464B-B17D-107B760EDB6C}" dt="2022-05-31T08:10:11.732" v="1175" actId="26606"/>
          <ac:spMkLst>
            <pc:docMk/>
            <pc:sldMk cId="938206808" sldId="276"/>
            <ac:spMk id="31" creationId="{8D71EDA1-87BF-4D5D-AB79-F346FD19278A}"/>
          </ac:spMkLst>
        </pc:spChg>
        <pc:spChg chg="add">
          <ac:chgData name="Dana B" userId="911c41f8536a328d" providerId="LiveId" clId="{27642CB1-8407-464B-B17D-107B760EDB6C}" dt="2022-05-31T08:10:14.421" v="1178" actId="26606"/>
          <ac:spMkLst>
            <pc:docMk/>
            <pc:sldMk cId="938206808" sldId="276"/>
            <ac:spMk id="35" creationId="{345A976A-8DE3-4B67-B94B-2044FDD12899}"/>
          </ac:spMkLst>
        </pc:spChg>
        <pc:spChg chg="add">
          <ac:chgData name="Dana B" userId="911c41f8536a328d" providerId="LiveId" clId="{27642CB1-8407-464B-B17D-107B760EDB6C}" dt="2022-05-31T08:10:14.421" v="1178" actId="26606"/>
          <ac:spMkLst>
            <pc:docMk/>
            <pc:sldMk cId="938206808" sldId="276"/>
            <ac:spMk id="36" creationId="{6EAAA1B9-2DDB-49C9-A037-A523D2F13C15}"/>
          </ac:spMkLst>
        </pc:spChg>
        <pc:grpChg chg="add">
          <ac:chgData name="Dana B" userId="911c41f8536a328d" providerId="LiveId" clId="{27642CB1-8407-464B-B17D-107B760EDB6C}" dt="2022-05-31T08:10:14.421" v="1178" actId="26606"/>
          <ac:grpSpMkLst>
            <pc:docMk/>
            <pc:sldMk cId="938206808" sldId="276"/>
            <ac:grpSpMk id="37" creationId="{B441F8D5-EBCE-4FB9-91A9-3425971C1F99}"/>
          </ac:grpSpMkLst>
        </pc:grpChg>
        <pc:grpChg chg="add">
          <ac:chgData name="Dana B" userId="911c41f8536a328d" providerId="LiveId" clId="{27642CB1-8407-464B-B17D-107B760EDB6C}" dt="2022-05-31T08:10:14.421" v="1178" actId="26606"/>
          <ac:grpSpMkLst>
            <pc:docMk/>
            <pc:sldMk cId="938206808" sldId="276"/>
            <ac:grpSpMk id="42" creationId="{08701F99-7E4C-4B92-A4B5-307CDFB7A4DE}"/>
          </ac:grpSpMkLst>
        </pc:grpChg>
        <pc:graphicFrameChg chg="add del">
          <ac:chgData name="Dana B" userId="911c41f8536a328d" providerId="LiveId" clId="{27642CB1-8407-464B-B17D-107B760EDB6C}" dt="2022-05-31T08:10:14.405" v="1177" actId="26606"/>
          <ac:graphicFrameMkLst>
            <pc:docMk/>
            <pc:sldMk cId="938206808" sldId="276"/>
            <ac:graphicFrameMk id="16" creationId="{51EA04F4-0230-B3F1-769A-EE72BA0E1B46}"/>
          </ac:graphicFrameMkLst>
        </pc:graphicFrameChg>
        <pc:graphicFrameChg chg="add mod">
          <ac:chgData name="Dana B" userId="911c41f8536a328d" providerId="LiveId" clId="{27642CB1-8407-464B-B17D-107B760EDB6C}" dt="2022-05-31T08:12:03.380" v="1186" actId="13782"/>
          <ac:graphicFrameMkLst>
            <pc:docMk/>
            <pc:sldMk cId="938206808" sldId="276"/>
            <ac:graphicFrameMk id="44" creationId="{E8828FB3-A536-3EC0-8318-CA2CF58DDDF1}"/>
          </ac:graphicFrameMkLst>
        </pc:graphicFrameChg>
      </pc:sldChg>
      <pc:sldChg chg="add">
        <pc:chgData name="Dana B" userId="911c41f8536a328d" providerId="LiveId" clId="{27642CB1-8407-464B-B17D-107B760EDB6C}" dt="2022-05-31T08:08:59.119" v="1166" actId="2890"/>
        <pc:sldMkLst>
          <pc:docMk/>
          <pc:sldMk cId="2815580190" sldId="277"/>
        </pc:sldMkLst>
      </pc:sldChg>
      <pc:sldChg chg="modSp add mod">
        <pc:chgData name="Dana B" userId="911c41f8536a328d" providerId="LiveId" clId="{27642CB1-8407-464B-B17D-107B760EDB6C}" dt="2022-05-31T09:25:27.113" v="1249" actId="114"/>
        <pc:sldMkLst>
          <pc:docMk/>
          <pc:sldMk cId="4032201015" sldId="278"/>
        </pc:sldMkLst>
        <pc:spChg chg="mod">
          <ac:chgData name="Dana B" userId="911c41f8536a328d" providerId="LiveId" clId="{27642CB1-8407-464B-B17D-107B760EDB6C}" dt="2022-05-31T09:22:16.135" v="1206" actId="20577"/>
          <ac:spMkLst>
            <pc:docMk/>
            <pc:sldMk cId="4032201015" sldId="278"/>
            <ac:spMk id="2" creationId="{93E1A8D3-36BF-3279-1449-4CFC0834342F}"/>
          </ac:spMkLst>
        </pc:spChg>
        <pc:spChg chg="mod">
          <ac:chgData name="Dana B" userId="911c41f8536a328d" providerId="LiveId" clId="{27642CB1-8407-464B-B17D-107B760EDB6C}" dt="2022-05-31T09:25:27.113" v="1249" actId="114"/>
          <ac:spMkLst>
            <pc:docMk/>
            <pc:sldMk cId="4032201015" sldId="278"/>
            <ac:spMk id="3" creationId="{08F58676-54CA-8A3B-3B70-D47DBD0136A2}"/>
          </ac:spMkLst>
        </pc:spChg>
      </pc:sldChg>
      <pc:sldChg chg="add ord">
        <pc:chgData name="Dana B" userId="911c41f8536a328d" providerId="LiveId" clId="{27642CB1-8407-464B-B17D-107B760EDB6C}" dt="2022-05-31T09:23:20.248" v="1210"/>
        <pc:sldMkLst>
          <pc:docMk/>
          <pc:sldMk cId="2003112101" sldId="279"/>
        </pc:sldMkLst>
      </pc:sldChg>
      <pc:sldChg chg="modSp new mod">
        <pc:chgData name="Dana B" userId="911c41f8536a328d" providerId="LiveId" clId="{27642CB1-8407-464B-B17D-107B760EDB6C}" dt="2022-05-31T11:42:53.097" v="1695" actId="20578"/>
        <pc:sldMkLst>
          <pc:docMk/>
          <pc:sldMk cId="3245090585" sldId="280"/>
        </pc:sldMkLst>
        <pc:spChg chg="mod">
          <ac:chgData name="Dana B" userId="911c41f8536a328d" providerId="LiveId" clId="{27642CB1-8407-464B-B17D-107B760EDB6C}" dt="2022-05-31T10:29:47.950" v="1550" actId="14100"/>
          <ac:spMkLst>
            <pc:docMk/>
            <pc:sldMk cId="3245090585" sldId="280"/>
            <ac:spMk id="2" creationId="{49B5C97D-E1E8-8B10-CAF2-0F8D385EC9ED}"/>
          </ac:spMkLst>
        </pc:spChg>
        <pc:spChg chg="mod">
          <ac:chgData name="Dana B" userId="911c41f8536a328d" providerId="LiveId" clId="{27642CB1-8407-464B-B17D-107B760EDB6C}" dt="2022-05-31T11:42:53.097" v="1695" actId="20578"/>
          <ac:spMkLst>
            <pc:docMk/>
            <pc:sldMk cId="3245090585" sldId="280"/>
            <ac:spMk id="3" creationId="{A97DFD0D-B06C-96FE-FEDD-75E49E26D24F}"/>
          </ac:spMkLst>
        </pc:spChg>
      </pc:sldChg>
      <pc:sldChg chg="modSp add mod">
        <pc:chgData name="Dana B" userId="911c41f8536a328d" providerId="LiveId" clId="{27642CB1-8407-464B-B17D-107B760EDB6C}" dt="2022-05-31T10:09:18.018" v="1367" actId="20577"/>
        <pc:sldMkLst>
          <pc:docMk/>
          <pc:sldMk cId="2651495438" sldId="281"/>
        </pc:sldMkLst>
        <pc:spChg chg="mod">
          <ac:chgData name="Dana B" userId="911c41f8536a328d" providerId="LiveId" clId="{27642CB1-8407-464B-B17D-107B760EDB6C}" dt="2022-05-31T10:07:29.017" v="1350" actId="14100"/>
          <ac:spMkLst>
            <pc:docMk/>
            <pc:sldMk cId="2651495438" sldId="281"/>
            <ac:spMk id="2" creationId="{93E1A8D3-36BF-3279-1449-4CFC0834342F}"/>
          </ac:spMkLst>
        </pc:spChg>
        <pc:spChg chg="mod">
          <ac:chgData name="Dana B" userId="911c41f8536a328d" providerId="LiveId" clId="{27642CB1-8407-464B-B17D-107B760EDB6C}" dt="2022-05-31T10:09:18.018" v="1367" actId="20577"/>
          <ac:spMkLst>
            <pc:docMk/>
            <pc:sldMk cId="2651495438" sldId="281"/>
            <ac:spMk id="21" creationId="{08F58676-54CA-8A3B-3B70-D47DBD0136A2}"/>
          </ac:spMkLst>
        </pc:spChg>
      </pc:sldChg>
      <pc:sldChg chg="addSp delSp modSp new mod">
        <pc:chgData name="Dana B" userId="911c41f8536a328d" providerId="LiveId" clId="{27642CB1-8407-464B-B17D-107B760EDB6C}" dt="2022-05-31T10:14:25.715" v="1528" actId="26606"/>
        <pc:sldMkLst>
          <pc:docMk/>
          <pc:sldMk cId="1732359924" sldId="282"/>
        </pc:sldMkLst>
        <pc:spChg chg="mod">
          <ac:chgData name="Dana B" userId="911c41f8536a328d" providerId="LiveId" clId="{27642CB1-8407-464B-B17D-107B760EDB6C}" dt="2022-05-31T10:11:17.865" v="1373" actId="14100"/>
          <ac:spMkLst>
            <pc:docMk/>
            <pc:sldMk cId="1732359924" sldId="282"/>
            <ac:spMk id="2" creationId="{3175400E-3041-3966-105D-8B1B43A1A1D0}"/>
          </ac:spMkLst>
        </pc:spChg>
        <pc:spChg chg="del mod">
          <ac:chgData name="Dana B" userId="911c41f8536a328d" providerId="LiveId" clId="{27642CB1-8407-464B-B17D-107B760EDB6C}" dt="2022-05-31T10:14:25.715" v="1528" actId="26606"/>
          <ac:spMkLst>
            <pc:docMk/>
            <pc:sldMk cId="1732359924" sldId="282"/>
            <ac:spMk id="3" creationId="{90186385-6470-AA16-81A1-992525AFD533}"/>
          </ac:spMkLst>
        </pc:spChg>
        <pc:graphicFrameChg chg="add">
          <ac:chgData name="Dana B" userId="911c41f8536a328d" providerId="LiveId" clId="{27642CB1-8407-464B-B17D-107B760EDB6C}" dt="2022-05-31T10:14:25.715" v="1528" actId="26606"/>
          <ac:graphicFrameMkLst>
            <pc:docMk/>
            <pc:sldMk cId="1732359924" sldId="282"/>
            <ac:graphicFrameMk id="5" creationId="{CF01CE75-FC9B-2E64-C019-695F1D0C8F1F}"/>
          </ac:graphicFrameMkLst>
        </pc:graphicFrameChg>
      </pc:sldChg>
      <pc:sldChg chg="addSp delSp modSp add mod">
        <pc:chgData name="Dana B" userId="911c41f8536a328d" providerId="LiveId" clId="{27642CB1-8407-464B-B17D-107B760EDB6C}" dt="2022-05-31T11:16:56.815" v="1558" actId="26606"/>
        <pc:sldMkLst>
          <pc:docMk/>
          <pc:sldMk cId="2139248304" sldId="283"/>
        </pc:sldMkLst>
        <pc:spChg chg="mod">
          <ac:chgData name="Dana B" userId="911c41f8536a328d" providerId="LiveId" clId="{27642CB1-8407-464B-B17D-107B760EDB6C}" dt="2022-05-31T11:16:56.815" v="1558" actId="26606"/>
          <ac:spMkLst>
            <pc:docMk/>
            <pc:sldMk cId="2139248304" sldId="283"/>
            <ac:spMk id="2" creationId="{93E1A8D3-36BF-3279-1449-4CFC0834342F}"/>
          </ac:spMkLst>
        </pc:spChg>
        <pc:spChg chg="mod">
          <ac:chgData name="Dana B" userId="911c41f8536a328d" providerId="LiveId" clId="{27642CB1-8407-464B-B17D-107B760EDB6C}" dt="2022-05-31T11:16:56.815" v="1558" actId="26606"/>
          <ac:spMkLst>
            <pc:docMk/>
            <pc:sldMk cId="2139248304" sldId="283"/>
            <ac:spMk id="3" creationId="{08F58676-54CA-8A3B-3B70-D47DBD0136A2}"/>
          </ac:spMkLst>
        </pc:spChg>
        <pc:spChg chg="del">
          <ac:chgData name="Dana B" userId="911c41f8536a328d" providerId="LiveId" clId="{27642CB1-8407-464B-B17D-107B760EDB6C}" dt="2022-05-31T11:16:56.815" v="1558" actId="26606"/>
          <ac:spMkLst>
            <pc:docMk/>
            <pc:sldMk cId="2139248304" sldId="283"/>
            <ac:spMk id="22" creationId="{907EF6B7-1338-4443-8C46-6A318D952DFD}"/>
          </ac:spMkLst>
        </pc:spChg>
        <pc:spChg chg="del">
          <ac:chgData name="Dana B" userId="911c41f8536a328d" providerId="LiveId" clId="{27642CB1-8407-464B-B17D-107B760EDB6C}" dt="2022-05-31T11:16:56.815" v="1558" actId="26606"/>
          <ac:spMkLst>
            <pc:docMk/>
            <pc:sldMk cId="2139248304" sldId="283"/>
            <ac:spMk id="23" creationId="{DAAE4CDD-124C-4DCF-9584-B6033B545DD5}"/>
          </ac:spMkLst>
        </pc:spChg>
        <pc:spChg chg="del">
          <ac:chgData name="Dana B" userId="911c41f8536a328d" providerId="LiveId" clId="{27642CB1-8407-464B-B17D-107B760EDB6C}" dt="2022-05-31T11:16:56.815" v="1558" actId="26606"/>
          <ac:spMkLst>
            <pc:docMk/>
            <pc:sldMk cId="2139248304" sldId="283"/>
            <ac:spMk id="24" creationId="{081E4A58-353D-44AE-B2FC-2A74E2E400F7}"/>
          </ac:spMkLst>
        </pc:spChg>
        <pc:spChg chg="add">
          <ac:chgData name="Dana B" userId="911c41f8536a328d" providerId="LiveId" clId="{27642CB1-8407-464B-B17D-107B760EDB6C}" dt="2022-05-31T11:16:56.815" v="1558" actId="26606"/>
          <ac:spMkLst>
            <pc:docMk/>
            <pc:sldMk cId="2139248304" sldId="283"/>
            <ac:spMk id="29" creationId="{777A147A-9ED8-46B4-8660-1B3C2AA880B5}"/>
          </ac:spMkLst>
        </pc:spChg>
        <pc:spChg chg="add">
          <ac:chgData name="Dana B" userId="911c41f8536a328d" providerId="LiveId" clId="{27642CB1-8407-464B-B17D-107B760EDB6C}" dt="2022-05-31T11:16:56.815" v="1558" actId="26606"/>
          <ac:spMkLst>
            <pc:docMk/>
            <pc:sldMk cId="2139248304" sldId="283"/>
            <ac:spMk id="31" creationId="{5D6C15A0-C087-4593-8414-2B4EC1CDC3DE}"/>
          </ac:spMkLst>
        </pc:spChg>
      </pc:sldChg>
      <pc:sldChg chg="addSp delSp modSp new mod setBg">
        <pc:chgData name="Dana B" userId="911c41f8536a328d" providerId="LiveId" clId="{27642CB1-8407-464B-B17D-107B760EDB6C}" dt="2022-05-31T11:46:11.623" v="1762" actId="207"/>
        <pc:sldMkLst>
          <pc:docMk/>
          <pc:sldMk cId="1427972999" sldId="284"/>
        </pc:sldMkLst>
        <pc:spChg chg="mod">
          <ac:chgData name="Dana B" userId="911c41f8536a328d" providerId="LiveId" clId="{27642CB1-8407-464B-B17D-107B760EDB6C}" dt="2022-05-31T11:46:11.623" v="1762" actId="207"/>
          <ac:spMkLst>
            <pc:docMk/>
            <pc:sldMk cId="1427972999" sldId="284"/>
            <ac:spMk id="2" creationId="{E4FDDCD6-A032-8BA5-B2B0-CB0CF7E701C2}"/>
          </ac:spMkLst>
        </pc:spChg>
        <pc:spChg chg="add del mod">
          <ac:chgData name="Dana B" userId="911c41f8536a328d" providerId="LiveId" clId="{27642CB1-8407-464B-B17D-107B760EDB6C}" dt="2022-05-31T11:44:12.093" v="1706" actId="26606"/>
          <ac:spMkLst>
            <pc:docMk/>
            <pc:sldMk cId="1427972999" sldId="284"/>
            <ac:spMk id="3" creationId="{80CE6A01-B96B-65C9-0459-D847A697CF8E}"/>
          </ac:spMkLst>
        </pc:spChg>
        <pc:spChg chg="add del">
          <ac:chgData name="Dana B" userId="911c41f8536a328d" providerId="LiveId" clId="{27642CB1-8407-464B-B17D-107B760EDB6C}" dt="2022-05-31T11:44:12.069" v="1705" actId="26606"/>
          <ac:spMkLst>
            <pc:docMk/>
            <pc:sldMk cId="1427972999" sldId="284"/>
            <ac:spMk id="10" creationId="{257363FD-7E77-4145-9483-331A807ADF0E}"/>
          </ac:spMkLst>
        </pc:spChg>
        <pc:spChg chg="add del">
          <ac:chgData name="Dana B" userId="911c41f8536a328d" providerId="LiveId" clId="{27642CB1-8407-464B-B17D-107B760EDB6C}" dt="2022-05-31T11:44:57.127" v="1712" actId="26606"/>
          <ac:spMkLst>
            <pc:docMk/>
            <pc:sldMk cId="1427972999" sldId="284"/>
            <ac:spMk id="17" creationId="{6C4028FD-8BAA-4A19-BFDE-594D991B7552}"/>
          </ac:spMkLst>
        </pc:spChg>
        <pc:spChg chg="add">
          <ac:chgData name="Dana B" userId="911c41f8536a328d" providerId="LiveId" clId="{27642CB1-8407-464B-B17D-107B760EDB6C}" dt="2022-05-31T11:44:57.201" v="1713" actId="26606"/>
          <ac:spMkLst>
            <pc:docMk/>
            <pc:sldMk cId="1427972999" sldId="284"/>
            <ac:spMk id="19" creationId="{7D144591-E9E9-4209-8701-3BB48A917D51}"/>
          </ac:spMkLst>
        </pc:spChg>
        <pc:graphicFrameChg chg="add del">
          <ac:chgData name="Dana B" userId="911c41f8536a328d" providerId="LiveId" clId="{27642CB1-8407-464B-B17D-107B760EDB6C}" dt="2022-05-31T11:44:12.069" v="1705" actId="26606"/>
          <ac:graphicFrameMkLst>
            <pc:docMk/>
            <pc:sldMk cId="1427972999" sldId="284"/>
            <ac:graphicFrameMk id="5" creationId="{19F11355-8635-831A-D782-CD2BF4C5A5FE}"/>
          </ac:graphicFrameMkLst>
        </pc:graphicFrameChg>
        <pc:graphicFrameChg chg="add mod modGraphic">
          <ac:chgData name="Dana B" userId="911c41f8536a328d" providerId="LiveId" clId="{27642CB1-8407-464B-B17D-107B760EDB6C}" dt="2022-05-31T11:45:38.153" v="1724" actId="14100"/>
          <ac:graphicFrameMkLst>
            <pc:docMk/>
            <pc:sldMk cId="1427972999" sldId="284"/>
            <ac:graphicFrameMk id="12" creationId="{3482DDA1-1D20-5132-0DFC-9717619E2280}"/>
          </ac:graphicFrameMkLst>
        </pc:graphicFrameChg>
        <pc:picChg chg="add del">
          <ac:chgData name="Dana B" userId="911c41f8536a328d" providerId="LiveId" clId="{27642CB1-8407-464B-B17D-107B760EDB6C}" dt="2022-05-31T11:44:12.069" v="1705" actId="26606"/>
          <ac:picMkLst>
            <pc:docMk/>
            <pc:sldMk cId="1427972999" sldId="284"/>
            <ac:picMk id="6" creationId="{2412FFC4-7094-28C3-03DC-144FF67F28C2}"/>
          </ac:picMkLst>
        </pc:pic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hyperlink" Target="https://journals.sagepub.com/doi/pdf/10.1177/1474904120947890" TargetMode="External"/><Relationship Id="rId2" Type="http://schemas.openxmlformats.org/officeDocument/2006/relationships/hyperlink" Target="https://wwc.barnet.gov.uk/wwc/working-children-barnet/information-schools/resilient-schools-programme/about-resilient-0" TargetMode="External"/><Relationship Id="rId1" Type="http://schemas.openxmlformats.org/officeDocument/2006/relationships/hyperlink" Target="https://www.edpsyched.co.uk/rise"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who.int/news-room/fact-sheets/detail/adolescent-mental-health"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s://journals.sagepub.com/doi/pdf/10.1177/1474904120947890" TargetMode="External"/><Relationship Id="rId2" Type="http://schemas.openxmlformats.org/officeDocument/2006/relationships/hyperlink" Target="https://wwc.barnet.gov.uk/wwc/working-children-barnet/information-schools/resilient-schools-programme/about-resilient-0" TargetMode="External"/><Relationship Id="rId1" Type="http://schemas.openxmlformats.org/officeDocument/2006/relationships/hyperlink" Target="https://www.edpsyched.co.uk/rise"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who.int/news-room/fact-sheets/detail/adolescent-mental-health"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C307B-C875-4513-824D-6C5FE630762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587F748-C009-4081-9DA4-4A19CB08CB26}">
      <dgm:prSet/>
      <dgm:spPr/>
      <dgm:t>
        <a:bodyPr/>
        <a:lstStyle/>
        <a:p>
          <a:r>
            <a:rPr lang="ka-GE" b="1" dirty="0">
              <a:latin typeface="Calibri Light" panose="020F0302020204030204" pitchFamily="34" charset="0"/>
              <a:cs typeface="Calibri Light" panose="020F0302020204030204" pitchFamily="34" charset="0"/>
            </a:rPr>
            <a:t>კოგნიტურ-ბიჰევიორული ინტერვენციები განათლებაში</a:t>
          </a:r>
          <a:r>
            <a:rPr lang="en-GB" dirty="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dgm:t>
    </dgm:pt>
    <dgm:pt modelId="{04EDEB77-9AFD-4D51-B4F5-08F4D7D71970}" type="parTrans" cxnId="{C32F0E99-0029-4EDD-878C-7848EAB3948E}">
      <dgm:prSet/>
      <dgm:spPr/>
      <dgm:t>
        <a:bodyPr/>
        <a:lstStyle/>
        <a:p>
          <a:endParaRPr lang="en-US"/>
        </a:p>
      </dgm:t>
    </dgm:pt>
    <dgm:pt modelId="{461EBCFF-2EE0-46CB-BCC1-A1BB4E537948}" type="sibTrans" cxnId="{C32F0E99-0029-4EDD-878C-7848EAB3948E}">
      <dgm:prSet/>
      <dgm:spPr/>
      <dgm:t>
        <a:bodyPr/>
        <a:lstStyle/>
        <a:p>
          <a:endParaRPr lang="en-US"/>
        </a:p>
      </dgm:t>
    </dgm:pt>
    <dgm:pt modelId="{62E7A5F1-E2F0-4B09-97F5-236733F996D2}">
      <dgm:prSet/>
      <dgm:spPr/>
      <dgm:t>
        <a:bodyPr/>
        <a:lstStyle/>
        <a:p>
          <a:r>
            <a:rPr lang="ka-GE" dirty="0">
              <a:latin typeface="Calibri Light" panose="020F0302020204030204" pitchFamily="34" charset="0"/>
              <a:cs typeface="Calibri Light" panose="020F0302020204030204" pitchFamily="34" charset="0"/>
            </a:rPr>
            <a:t>შფოთვითი აშლილობა </a:t>
          </a:r>
          <a:endParaRPr lang="en-US" dirty="0">
            <a:latin typeface="Calibri Light" panose="020F0302020204030204" pitchFamily="34" charset="0"/>
            <a:cs typeface="Calibri Light" panose="020F0302020204030204" pitchFamily="34" charset="0"/>
          </a:endParaRPr>
        </a:p>
      </dgm:t>
    </dgm:pt>
    <dgm:pt modelId="{631AF675-5CF9-475D-B04F-58791A756C41}" type="parTrans" cxnId="{BAAAC227-7F68-4B11-8C75-FCF17EBD6E08}">
      <dgm:prSet/>
      <dgm:spPr/>
      <dgm:t>
        <a:bodyPr/>
        <a:lstStyle/>
        <a:p>
          <a:endParaRPr lang="en-US"/>
        </a:p>
      </dgm:t>
    </dgm:pt>
    <dgm:pt modelId="{C89CC999-95DE-43A6-BF9D-37C922425914}" type="sibTrans" cxnId="{BAAAC227-7F68-4B11-8C75-FCF17EBD6E08}">
      <dgm:prSet/>
      <dgm:spPr/>
      <dgm:t>
        <a:bodyPr/>
        <a:lstStyle/>
        <a:p>
          <a:endParaRPr lang="en-US"/>
        </a:p>
      </dgm:t>
    </dgm:pt>
    <dgm:pt modelId="{F44F1E56-FDD6-458D-BF0E-303599475D7D}">
      <dgm:prSet/>
      <dgm:spPr/>
      <dgm:t>
        <a:bodyPr/>
        <a:lstStyle/>
        <a:p>
          <a:r>
            <a:rPr lang="ka-GE" dirty="0">
              <a:solidFill>
                <a:schemeClr val="tx1"/>
              </a:solidFill>
              <a:latin typeface="Calibri Light" panose="020F0302020204030204" pitchFamily="34" charset="0"/>
              <a:cs typeface="Calibri Light" panose="020F0302020204030204" pitchFamily="34" charset="0"/>
            </a:rPr>
            <a:t>სკოლაზე უარის თქმა (</a:t>
          </a:r>
          <a:r>
            <a:rPr lang="en-GB" dirty="0">
              <a:solidFill>
                <a:schemeClr val="tx1"/>
              </a:solidFill>
              <a:latin typeface="Calibri Light" panose="020F0302020204030204" pitchFamily="34" charset="0"/>
              <a:cs typeface="Calibri Light" panose="020F0302020204030204" pitchFamily="34" charset="0"/>
            </a:rPr>
            <a:t>School refusal</a:t>
          </a:r>
          <a:r>
            <a:rPr lang="ka-GE" dirty="0">
              <a:solidFill>
                <a:schemeClr val="tx1"/>
              </a:solidFill>
              <a:latin typeface="Calibri Light" panose="020F0302020204030204" pitchFamily="34" charset="0"/>
              <a:cs typeface="Calibri Light" panose="020F0302020204030204" pitchFamily="34" charset="0"/>
            </a:rPr>
            <a:t>)</a:t>
          </a:r>
          <a:endParaRPr lang="en-US" dirty="0">
            <a:solidFill>
              <a:schemeClr val="tx1"/>
            </a:solidFill>
            <a:latin typeface="Calibri Light" panose="020F0302020204030204" pitchFamily="34" charset="0"/>
            <a:cs typeface="Calibri Light" panose="020F0302020204030204" pitchFamily="34" charset="0"/>
          </a:endParaRPr>
        </a:p>
      </dgm:t>
    </dgm:pt>
    <dgm:pt modelId="{6B3157FD-6D87-453F-B435-55DC1AE366C7}" type="parTrans" cxnId="{98B505CF-9D11-48F3-A862-6FEB09B8BD05}">
      <dgm:prSet/>
      <dgm:spPr/>
      <dgm:t>
        <a:bodyPr/>
        <a:lstStyle/>
        <a:p>
          <a:endParaRPr lang="en-US"/>
        </a:p>
      </dgm:t>
    </dgm:pt>
    <dgm:pt modelId="{EADA4525-61E5-4A76-842D-AB9179536C30}" type="sibTrans" cxnId="{98B505CF-9D11-48F3-A862-6FEB09B8BD05}">
      <dgm:prSet/>
      <dgm:spPr/>
      <dgm:t>
        <a:bodyPr/>
        <a:lstStyle/>
        <a:p>
          <a:endParaRPr lang="en-US"/>
        </a:p>
      </dgm:t>
    </dgm:pt>
    <dgm:pt modelId="{7C775EBA-091F-4DE2-9EC8-4519E2F056EE}">
      <dgm:prSet/>
      <dgm:spPr/>
      <dgm:t>
        <a:bodyPr/>
        <a:lstStyle/>
        <a:p>
          <a:r>
            <a:rPr lang="ka-GE" dirty="0">
              <a:latin typeface="Calibri Light" panose="020F0302020204030204" pitchFamily="34" charset="0"/>
              <a:cs typeface="Calibri Light" panose="020F0302020204030204" pitchFamily="34" charset="0"/>
            </a:rPr>
            <a:t>შერჩევითი მუტიზმი</a:t>
          </a:r>
          <a:endParaRPr lang="en-US" dirty="0">
            <a:latin typeface="Calibri Light" panose="020F0302020204030204" pitchFamily="34" charset="0"/>
            <a:cs typeface="Calibri Light" panose="020F0302020204030204" pitchFamily="34" charset="0"/>
          </a:endParaRPr>
        </a:p>
      </dgm:t>
    </dgm:pt>
    <dgm:pt modelId="{2F830C64-7250-4E60-80DC-AA8A2DB50197}" type="parTrans" cxnId="{B6004A93-85BA-4C67-928A-7F61D4D0EDF6}">
      <dgm:prSet/>
      <dgm:spPr/>
      <dgm:t>
        <a:bodyPr/>
        <a:lstStyle/>
        <a:p>
          <a:endParaRPr lang="en-US"/>
        </a:p>
      </dgm:t>
    </dgm:pt>
    <dgm:pt modelId="{691EEB46-2A1D-4991-9199-2691A3FCCFF2}" type="sibTrans" cxnId="{B6004A93-85BA-4C67-928A-7F61D4D0EDF6}">
      <dgm:prSet/>
      <dgm:spPr/>
      <dgm:t>
        <a:bodyPr/>
        <a:lstStyle/>
        <a:p>
          <a:endParaRPr lang="en-US"/>
        </a:p>
      </dgm:t>
    </dgm:pt>
    <dgm:pt modelId="{637EA04E-04AB-4F8F-9DDA-BC120130D29A}">
      <dgm:prSet/>
      <dgm:spPr/>
      <dgm:t>
        <a:bodyPr/>
        <a:lstStyle/>
        <a:p>
          <a:r>
            <a:rPr lang="ka-GE" dirty="0">
              <a:latin typeface="Calibri Light" panose="020F0302020204030204" pitchFamily="34" charset="0"/>
              <a:cs typeface="Calibri Light" panose="020F0302020204030204" pitchFamily="34" charset="0"/>
            </a:rPr>
            <a:t>დეპრესია</a:t>
          </a:r>
          <a:endParaRPr lang="en-US" dirty="0">
            <a:latin typeface="Calibri Light" panose="020F0302020204030204" pitchFamily="34" charset="0"/>
            <a:cs typeface="Calibri Light" panose="020F0302020204030204" pitchFamily="34" charset="0"/>
          </a:endParaRPr>
        </a:p>
      </dgm:t>
    </dgm:pt>
    <dgm:pt modelId="{DF5401F8-5179-4044-BDF3-BAE184C7F292}" type="parTrans" cxnId="{609EAFB7-0F8F-483D-A1E4-7FC1A3E149C4}">
      <dgm:prSet/>
      <dgm:spPr/>
      <dgm:t>
        <a:bodyPr/>
        <a:lstStyle/>
        <a:p>
          <a:endParaRPr lang="en-US"/>
        </a:p>
      </dgm:t>
    </dgm:pt>
    <dgm:pt modelId="{9ACA53A9-F580-4564-B869-7BD27106E253}" type="sibTrans" cxnId="{609EAFB7-0F8F-483D-A1E4-7FC1A3E149C4}">
      <dgm:prSet/>
      <dgm:spPr/>
      <dgm:t>
        <a:bodyPr/>
        <a:lstStyle/>
        <a:p>
          <a:endParaRPr lang="en-US"/>
        </a:p>
      </dgm:t>
    </dgm:pt>
    <dgm:pt modelId="{F4CB5C41-36D9-4EC4-8E44-A1D10B1124B3}">
      <dgm:prSet/>
      <dgm:spPr/>
      <dgm:t>
        <a:bodyPr/>
        <a:lstStyle/>
        <a:p>
          <a:r>
            <a:rPr lang="ka-GE" dirty="0">
              <a:latin typeface="Calibri Light" panose="020F0302020204030204" pitchFamily="34" charset="0"/>
              <a:cs typeface="Calibri Light" panose="020F0302020204030204" pitchFamily="34" charset="0"/>
            </a:rPr>
            <a:t>კვებითი აშლილობა </a:t>
          </a:r>
          <a:endParaRPr lang="en-US" dirty="0">
            <a:latin typeface="Calibri Light" panose="020F0302020204030204" pitchFamily="34" charset="0"/>
            <a:cs typeface="Calibri Light" panose="020F0302020204030204" pitchFamily="34" charset="0"/>
          </a:endParaRPr>
        </a:p>
      </dgm:t>
    </dgm:pt>
    <dgm:pt modelId="{0A1343E5-C843-4B25-97EA-9F3529A69B29}" type="parTrans" cxnId="{E26A0CDA-D340-4C96-9DA4-80874E5CB9E0}">
      <dgm:prSet/>
      <dgm:spPr/>
      <dgm:t>
        <a:bodyPr/>
        <a:lstStyle/>
        <a:p>
          <a:endParaRPr lang="en-US"/>
        </a:p>
      </dgm:t>
    </dgm:pt>
    <dgm:pt modelId="{4CDF644B-04CC-4D9B-83ED-7CEDC8ACD065}" type="sibTrans" cxnId="{E26A0CDA-D340-4C96-9DA4-80874E5CB9E0}">
      <dgm:prSet/>
      <dgm:spPr/>
      <dgm:t>
        <a:bodyPr/>
        <a:lstStyle/>
        <a:p>
          <a:endParaRPr lang="en-US"/>
        </a:p>
      </dgm:t>
    </dgm:pt>
    <dgm:pt modelId="{FB641C6F-2CE6-4722-826F-912905DD3BEA}">
      <dgm:prSet/>
      <dgm:spPr/>
      <dgm:t>
        <a:bodyPr/>
        <a:lstStyle/>
        <a:p>
          <a:r>
            <a:rPr lang="en-GB">
              <a:latin typeface="Calibri Light" panose="020F0302020204030204" pitchFamily="34" charset="0"/>
              <a:cs typeface="Calibri Light" panose="020F0302020204030204" pitchFamily="34" charset="0"/>
            </a:rPr>
            <a:t>ADHD</a:t>
          </a:r>
          <a:endParaRPr lang="en-US">
            <a:latin typeface="Calibri Light" panose="020F0302020204030204" pitchFamily="34" charset="0"/>
            <a:cs typeface="Calibri Light" panose="020F0302020204030204" pitchFamily="34" charset="0"/>
          </a:endParaRPr>
        </a:p>
      </dgm:t>
    </dgm:pt>
    <dgm:pt modelId="{03C695AD-0B35-44D7-B5E7-C72825780618}" type="parTrans" cxnId="{E012DD6E-02DD-4311-872A-CC045753C827}">
      <dgm:prSet/>
      <dgm:spPr/>
      <dgm:t>
        <a:bodyPr/>
        <a:lstStyle/>
        <a:p>
          <a:endParaRPr lang="en-US"/>
        </a:p>
      </dgm:t>
    </dgm:pt>
    <dgm:pt modelId="{C26CBE05-6DCA-40D1-B888-9654AEA1D347}" type="sibTrans" cxnId="{E012DD6E-02DD-4311-872A-CC045753C827}">
      <dgm:prSet/>
      <dgm:spPr/>
      <dgm:t>
        <a:bodyPr/>
        <a:lstStyle/>
        <a:p>
          <a:endParaRPr lang="en-US"/>
        </a:p>
      </dgm:t>
    </dgm:pt>
    <dgm:pt modelId="{E2D062BE-4D81-4664-927B-3F375FE37097}">
      <dgm:prSet/>
      <dgm:spPr/>
      <dgm:t>
        <a:bodyPr/>
        <a:lstStyle/>
        <a:p>
          <a:r>
            <a:rPr lang="ka-GE" dirty="0">
              <a:latin typeface="Calibri Light" panose="020F0302020204030204" pitchFamily="34" charset="0"/>
              <a:cs typeface="Calibri Light" panose="020F0302020204030204" pitchFamily="34" charset="0"/>
            </a:rPr>
            <a:t>ბრაზი და აგრესია</a:t>
          </a:r>
          <a:endParaRPr lang="en-US" dirty="0">
            <a:latin typeface="Calibri Light" panose="020F0302020204030204" pitchFamily="34" charset="0"/>
            <a:cs typeface="Calibri Light" panose="020F0302020204030204" pitchFamily="34" charset="0"/>
          </a:endParaRPr>
        </a:p>
      </dgm:t>
    </dgm:pt>
    <dgm:pt modelId="{008456B9-EE2B-49F8-A70B-592D7C64C3AB}" type="parTrans" cxnId="{1A840675-96DA-43A3-8006-FC936FCC1322}">
      <dgm:prSet/>
      <dgm:spPr/>
      <dgm:t>
        <a:bodyPr/>
        <a:lstStyle/>
        <a:p>
          <a:endParaRPr lang="en-US"/>
        </a:p>
      </dgm:t>
    </dgm:pt>
    <dgm:pt modelId="{A35950E7-25C5-4B4E-9D28-96A429325191}" type="sibTrans" cxnId="{1A840675-96DA-43A3-8006-FC936FCC1322}">
      <dgm:prSet/>
      <dgm:spPr/>
      <dgm:t>
        <a:bodyPr/>
        <a:lstStyle/>
        <a:p>
          <a:endParaRPr lang="en-US"/>
        </a:p>
      </dgm:t>
    </dgm:pt>
    <dgm:pt modelId="{5BF18A61-1F78-4584-BCDD-56EB6941411E}" type="pres">
      <dgm:prSet presAssocID="{F08C307B-C875-4513-824D-6C5FE6307621}" presName="vert0" presStyleCnt="0">
        <dgm:presLayoutVars>
          <dgm:dir/>
          <dgm:animOne val="branch"/>
          <dgm:animLvl val="lvl"/>
        </dgm:presLayoutVars>
      </dgm:prSet>
      <dgm:spPr/>
      <dgm:t>
        <a:bodyPr/>
        <a:lstStyle/>
        <a:p>
          <a:endParaRPr lang="en-US"/>
        </a:p>
      </dgm:t>
    </dgm:pt>
    <dgm:pt modelId="{54E7720C-4757-4689-9072-7F96EC385CAC}" type="pres">
      <dgm:prSet presAssocID="{7587F748-C009-4081-9DA4-4A19CB08CB26}" presName="thickLine" presStyleLbl="alignNode1" presStyleIdx="0" presStyleCnt="8"/>
      <dgm:spPr/>
    </dgm:pt>
    <dgm:pt modelId="{0C35614D-2B49-4FE8-ACF1-FEDD3D587ED6}" type="pres">
      <dgm:prSet presAssocID="{7587F748-C009-4081-9DA4-4A19CB08CB26}" presName="horz1" presStyleCnt="0"/>
      <dgm:spPr/>
    </dgm:pt>
    <dgm:pt modelId="{FF08BB22-83E6-4C78-BD9C-518A8410448F}" type="pres">
      <dgm:prSet presAssocID="{7587F748-C009-4081-9DA4-4A19CB08CB26}" presName="tx1" presStyleLbl="revTx" presStyleIdx="0" presStyleCnt="8"/>
      <dgm:spPr/>
      <dgm:t>
        <a:bodyPr/>
        <a:lstStyle/>
        <a:p>
          <a:endParaRPr lang="en-US"/>
        </a:p>
      </dgm:t>
    </dgm:pt>
    <dgm:pt modelId="{9AEF1309-E025-43AF-A786-D385A3FF9F52}" type="pres">
      <dgm:prSet presAssocID="{7587F748-C009-4081-9DA4-4A19CB08CB26}" presName="vert1" presStyleCnt="0"/>
      <dgm:spPr/>
    </dgm:pt>
    <dgm:pt modelId="{E6C7E55B-9FFB-4F02-83E6-3BA1AA18326E}" type="pres">
      <dgm:prSet presAssocID="{62E7A5F1-E2F0-4B09-97F5-236733F996D2}" presName="thickLine" presStyleLbl="alignNode1" presStyleIdx="1" presStyleCnt="8"/>
      <dgm:spPr/>
    </dgm:pt>
    <dgm:pt modelId="{3E1259C6-2F8C-4116-B482-38D7B3C8DA3E}" type="pres">
      <dgm:prSet presAssocID="{62E7A5F1-E2F0-4B09-97F5-236733F996D2}" presName="horz1" presStyleCnt="0"/>
      <dgm:spPr/>
    </dgm:pt>
    <dgm:pt modelId="{948E8C0C-B550-40AE-8DA4-A6407791387B}" type="pres">
      <dgm:prSet presAssocID="{62E7A5F1-E2F0-4B09-97F5-236733F996D2}" presName="tx1" presStyleLbl="revTx" presStyleIdx="1" presStyleCnt="8"/>
      <dgm:spPr/>
      <dgm:t>
        <a:bodyPr/>
        <a:lstStyle/>
        <a:p>
          <a:endParaRPr lang="en-US"/>
        </a:p>
      </dgm:t>
    </dgm:pt>
    <dgm:pt modelId="{FF01314B-D009-470D-9087-55D559943A53}" type="pres">
      <dgm:prSet presAssocID="{62E7A5F1-E2F0-4B09-97F5-236733F996D2}" presName="vert1" presStyleCnt="0"/>
      <dgm:spPr/>
    </dgm:pt>
    <dgm:pt modelId="{E26CAE4E-9CB2-4609-AA46-83D524FCB45A}" type="pres">
      <dgm:prSet presAssocID="{F44F1E56-FDD6-458D-BF0E-303599475D7D}" presName="thickLine" presStyleLbl="alignNode1" presStyleIdx="2" presStyleCnt="8"/>
      <dgm:spPr/>
    </dgm:pt>
    <dgm:pt modelId="{E9B851F0-91B1-4839-AA27-4E80E9BB5FE9}" type="pres">
      <dgm:prSet presAssocID="{F44F1E56-FDD6-458D-BF0E-303599475D7D}" presName="horz1" presStyleCnt="0"/>
      <dgm:spPr/>
    </dgm:pt>
    <dgm:pt modelId="{89CB3672-81CD-446F-84C0-AC5515B029DB}" type="pres">
      <dgm:prSet presAssocID="{F44F1E56-FDD6-458D-BF0E-303599475D7D}" presName="tx1" presStyleLbl="revTx" presStyleIdx="2" presStyleCnt="8"/>
      <dgm:spPr/>
      <dgm:t>
        <a:bodyPr/>
        <a:lstStyle/>
        <a:p>
          <a:endParaRPr lang="en-US"/>
        </a:p>
      </dgm:t>
    </dgm:pt>
    <dgm:pt modelId="{A5E3A6A7-456F-454E-8DCC-38B13F3E595B}" type="pres">
      <dgm:prSet presAssocID="{F44F1E56-FDD6-458D-BF0E-303599475D7D}" presName="vert1" presStyleCnt="0"/>
      <dgm:spPr/>
    </dgm:pt>
    <dgm:pt modelId="{B10D5F5D-A3C2-4631-8B2D-8B31E45764EC}" type="pres">
      <dgm:prSet presAssocID="{7C775EBA-091F-4DE2-9EC8-4519E2F056EE}" presName="thickLine" presStyleLbl="alignNode1" presStyleIdx="3" presStyleCnt="8"/>
      <dgm:spPr/>
    </dgm:pt>
    <dgm:pt modelId="{9A92C973-77D8-46C3-A08E-B747FC0A3225}" type="pres">
      <dgm:prSet presAssocID="{7C775EBA-091F-4DE2-9EC8-4519E2F056EE}" presName="horz1" presStyleCnt="0"/>
      <dgm:spPr/>
    </dgm:pt>
    <dgm:pt modelId="{88BFFB95-7FAC-49C7-9832-76E1362B6F88}" type="pres">
      <dgm:prSet presAssocID="{7C775EBA-091F-4DE2-9EC8-4519E2F056EE}" presName="tx1" presStyleLbl="revTx" presStyleIdx="3" presStyleCnt="8"/>
      <dgm:spPr/>
      <dgm:t>
        <a:bodyPr/>
        <a:lstStyle/>
        <a:p>
          <a:endParaRPr lang="en-US"/>
        </a:p>
      </dgm:t>
    </dgm:pt>
    <dgm:pt modelId="{B438499E-E0DA-47DF-BDF6-F712BA48B727}" type="pres">
      <dgm:prSet presAssocID="{7C775EBA-091F-4DE2-9EC8-4519E2F056EE}" presName="vert1" presStyleCnt="0"/>
      <dgm:spPr/>
    </dgm:pt>
    <dgm:pt modelId="{E2239B42-04C6-41DD-8ADF-FC63BD4269E1}" type="pres">
      <dgm:prSet presAssocID="{637EA04E-04AB-4F8F-9DDA-BC120130D29A}" presName="thickLine" presStyleLbl="alignNode1" presStyleIdx="4" presStyleCnt="8"/>
      <dgm:spPr/>
    </dgm:pt>
    <dgm:pt modelId="{10898CD1-DF80-4ADE-9B4D-6A76992E16E8}" type="pres">
      <dgm:prSet presAssocID="{637EA04E-04AB-4F8F-9DDA-BC120130D29A}" presName="horz1" presStyleCnt="0"/>
      <dgm:spPr/>
    </dgm:pt>
    <dgm:pt modelId="{C5070F08-853C-4784-980C-757FB5419620}" type="pres">
      <dgm:prSet presAssocID="{637EA04E-04AB-4F8F-9DDA-BC120130D29A}" presName="tx1" presStyleLbl="revTx" presStyleIdx="4" presStyleCnt="8"/>
      <dgm:spPr/>
      <dgm:t>
        <a:bodyPr/>
        <a:lstStyle/>
        <a:p>
          <a:endParaRPr lang="en-US"/>
        </a:p>
      </dgm:t>
    </dgm:pt>
    <dgm:pt modelId="{EF3CA260-784E-4AC5-85A0-04F0860EDDE0}" type="pres">
      <dgm:prSet presAssocID="{637EA04E-04AB-4F8F-9DDA-BC120130D29A}" presName="vert1" presStyleCnt="0"/>
      <dgm:spPr/>
    </dgm:pt>
    <dgm:pt modelId="{08469197-14AA-4FBC-9753-752E224B20B5}" type="pres">
      <dgm:prSet presAssocID="{F4CB5C41-36D9-4EC4-8E44-A1D10B1124B3}" presName="thickLine" presStyleLbl="alignNode1" presStyleIdx="5" presStyleCnt="8"/>
      <dgm:spPr/>
    </dgm:pt>
    <dgm:pt modelId="{84B5574B-F7B7-4118-92A0-36F58A979A86}" type="pres">
      <dgm:prSet presAssocID="{F4CB5C41-36D9-4EC4-8E44-A1D10B1124B3}" presName="horz1" presStyleCnt="0"/>
      <dgm:spPr/>
    </dgm:pt>
    <dgm:pt modelId="{B2D4A78C-43A8-4469-AB1E-5F9104E4407C}" type="pres">
      <dgm:prSet presAssocID="{F4CB5C41-36D9-4EC4-8E44-A1D10B1124B3}" presName="tx1" presStyleLbl="revTx" presStyleIdx="5" presStyleCnt="8"/>
      <dgm:spPr/>
      <dgm:t>
        <a:bodyPr/>
        <a:lstStyle/>
        <a:p>
          <a:endParaRPr lang="en-US"/>
        </a:p>
      </dgm:t>
    </dgm:pt>
    <dgm:pt modelId="{F962CC44-487F-4DA3-A3C7-14B2EAFEDC9C}" type="pres">
      <dgm:prSet presAssocID="{F4CB5C41-36D9-4EC4-8E44-A1D10B1124B3}" presName="vert1" presStyleCnt="0"/>
      <dgm:spPr/>
    </dgm:pt>
    <dgm:pt modelId="{1F910AC8-FF74-4FB1-9981-1437F71C428B}" type="pres">
      <dgm:prSet presAssocID="{FB641C6F-2CE6-4722-826F-912905DD3BEA}" presName="thickLine" presStyleLbl="alignNode1" presStyleIdx="6" presStyleCnt="8"/>
      <dgm:spPr/>
    </dgm:pt>
    <dgm:pt modelId="{FEE1770A-D676-4CB6-A0DC-20680714F9EA}" type="pres">
      <dgm:prSet presAssocID="{FB641C6F-2CE6-4722-826F-912905DD3BEA}" presName="horz1" presStyleCnt="0"/>
      <dgm:spPr/>
    </dgm:pt>
    <dgm:pt modelId="{DB211FA4-8CAC-4218-91D1-897C6EF07EF9}" type="pres">
      <dgm:prSet presAssocID="{FB641C6F-2CE6-4722-826F-912905DD3BEA}" presName="tx1" presStyleLbl="revTx" presStyleIdx="6" presStyleCnt="8"/>
      <dgm:spPr/>
      <dgm:t>
        <a:bodyPr/>
        <a:lstStyle/>
        <a:p>
          <a:endParaRPr lang="en-US"/>
        </a:p>
      </dgm:t>
    </dgm:pt>
    <dgm:pt modelId="{82897897-6042-409E-B48A-0EF7EC0A1CCA}" type="pres">
      <dgm:prSet presAssocID="{FB641C6F-2CE6-4722-826F-912905DD3BEA}" presName="vert1" presStyleCnt="0"/>
      <dgm:spPr/>
    </dgm:pt>
    <dgm:pt modelId="{6EB758C7-B404-4A14-A6D0-28F08535AF20}" type="pres">
      <dgm:prSet presAssocID="{E2D062BE-4D81-4664-927B-3F375FE37097}" presName="thickLine" presStyleLbl="alignNode1" presStyleIdx="7" presStyleCnt="8"/>
      <dgm:spPr/>
    </dgm:pt>
    <dgm:pt modelId="{43B264CF-37CD-4B39-AD85-98E0AA57BCE0}" type="pres">
      <dgm:prSet presAssocID="{E2D062BE-4D81-4664-927B-3F375FE37097}" presName="horz1" presStyleCnt="0"/>
      <dgm:spPr/>
    </dgm:pt>
    <dgm:pt modelId="{7437F66E-36D1-44F6-A042-DFC68B9D906B}" type="pres">
      <dgm:prSet presAssocID="{E2D062BE-4D81-4664-927B-3F375FE37097}" presName="tx1" presStyleLbl="revTx" presStyleIdx="7" presStyleCnt="8"/>
      <dgm:spPr/>
      <dgm:t>
        <a:bodyPr/>
        <a:lstStyle/>
        <a:p>
          <a:endParaRPr lang="en-US"/>
        </a:p>
      </dgm:t>
    </dgm:pt>
    <dgm:pt modelId="{188AA92A-E042-4E84-A6D0-5DD0F1890D4D}" type="pres">
      <dgm:prSet presAssocID="{E2D062BE-4D81-4664-927B-3F375FE37097}" presName="vert1" presStyleCnt="0"/>
      <dgm:spPr/>
    </dgm:pt>
  </dgm:ptLst>
  <dgm:cxnLst>
    <dgm:cxn modelId="{1A840675-96DA-43A3-8006-FC936FCC1322}" srcId="{F08C307B-C875-4513-824D-6C5FE6307621}" destId="{E2D062BE-4D81-4664-927B-3F375FE37097}" srcOrd="7" destOrd="0" parTransId="{008456B9-EE2B-49F8-A70B-592D7C64C3AB}" sibTransId="{A35950E7-25C5-4B4E-9D28-96A429325191}"/>
    <dgm:cxn modelId="{0E0BCD93-E567-41B7-9129-569B57592319}" type="presOf" srcId="{62E7A5F1-E2F0-4B09-97F5-236733F996D2}" destId="{948E8C0C-B550-40AE-8DA4-A6407791387B}" srcOrd="0" destOrd="0" presId="urn:microsoft.com/office/officeart/2008/layout/LinedList"/>
    <dgm:cxn modelId="{E012DD6E-02DD-4311-872A-CC045753C827}" srcId="{F08C307B-C875-4513-824D-6C5FE6307621}" destId="{FB641C6F-2CE6-4722-826F-912905DD3BEA}" srcOrd="6" destOrd="0" parTransId="{03C695AD-0B35-44D7-B5E7-C72825780618}" sibTransId="{C26CBE05-6DCA-40D1-B888-9654AEA1D347}"/>
    <dgm:cxn modelId="{06CE58A0-3B93-4FBA-B555-64E4696F1E0B}" type="presOf" srcId="{FB641C6F-2CE6-4722-826F-912905DD3BEA}" destId="{DB211FA4-8CAC-4218-91D1-897C6EF07EF9}" srcOrd="0" destOrd="0" presId="urn:microsoft.com/office/officeart/2008/layout/LinedList"/>
    <dgm:cxn modelId="{099AC281-6FB2-45FD-B027-419797B560D0}" type="presOf" srcId="{637EA04E-04AB-4F8F-9DDA-BC120130D29A}" destId="{C5070F08-853C-4784-980C-757FB5419620}" srcOrd="0" destOrd="0" presId="urn:microsoft.com/office/officeart/2008/layout/LinedList"/>
    <dgm:cxn modelId="{BAAAC227-7F68-4B11-8C75-FCF17EBD6E08}" srcId="{F08C307B-C875-4513-824D-6C5FE6307621}" destId="{62E7A5F1-E2F0-4B09-97F5-236733F996D2}" srcOrd="1" destOrd="0" parTransId="{631AF675-5CF9-475D-B04F-58791A756C41}" sibTransId="{C89CC999-95DE-43A6-BF9D-37C922425914}"/>
    <dgm:cxn modelId="{621F7C40-755A-4F12-B46D-BE658E5F0965}" type="presOf" srcId="{7C775EBA-091F-4DE2-9EC8-4519E2F056EE}" destId="{88BFFB95-7FAC-49C7-9832-76E1362B6F88}" srcOrd="0" destOrd="0" presId="urn:microsoft.com/office/officeart/2008/layout/LinedList"/>
    <dgm:cxn modelId="{E26A0CDA-D340-4C96-9DA4-80874E5CB9E0}" srcId="{F08C307B-C875-4513-824D-6C5FE6307621}" destId="{F4CB5C41-36D9-4EC4-8E44-A1D10B1124B3}" srcOrd="5" destOrd="0" parTransId="{0A1343E5-C843-4B25-97EA-9F3529A69B29}" sibTransId="{4CDF644B-04CC-4D9B-83ED-7CEDC8ACD065}"/>
    <dgm:cxn modelId="{3C9FE7CF-D055-45CF-8CCF-3A306D2F2B74}" type="presOf" srcId="{E2D062BE-4D81-4664-927B-3F375FE37097}" destId="{7437F66E-36D1-44F6-A042-DFC68B9D906B}" srcOrd="0" destOrd="0" presId="urn:microsoft.com/office/officeart/2008/layout/LinedList"/>
    <dgm:cxn modelId="{B6004A93-85BA-4C67-928A-7F61D4D0EDF6}" srcId="{F08C307B-C875-4513-824D-6C5FE6307621}" destId="{7C775EBA-091F-4DE2-9EC8-4519E2F056EE}" srcOrd="3" destOrd="0" parTransId="{2F830C64-7250-4E60-80DC-AA8A2DB50197}" sibTransId="{691EEB46-2A1D-4991-9199-2691A3FCCFF2}"/>
    <dgm:cxn modelId="{609EAFB7-0F8F-483D-A1E4-7FC1A3E149C4}" srcId="{F08C307B-C875-4513-824D-6C5FE6307621}" destId="{637EA04E-04AB-4F8F-9DDA-BC120130D29A}" srcOrd="4" destOrd="0" parTransId="{DF5401F8-5179-4044-BDF3-BAE184C7F292}" sibTransId="{9ACA53A9-F580-4564-B869-7BD27106E253}"/>
    <dgm:cxn modelId="{98B505CF-9D11-48F3-A862-6FEB09B8BD05}" srcId="{F08C307B-C875-4513-824D-6C5FE6307621}" destId="{F44F1E56-FDD6-458D-BF0E-303599475D7D}" srcOrd="2" destOrd="0" parTransId="{6B3157FD-6D87-453F-B435-55DC1AE366C7}" sibTransId="{EADA4525-61E5-4A76-842D-AB9179536C30}"/>
    <dgm:cxn modelId="{30605A49-138F-4A7C-9396-6B5729630DEC}" type="presOf" srcId="{7587F748-C009-4081-9DA4-4A19CB08CB26}" destId="{FF08BB22-83E6-4C78-BD9C-518A8410448F}" srcOrd="0" destOrd="0" presId="urn:microsoft.com/office/officeart/2008/layout/LinedList"/>
    <dgm:cxn modelId="{4D3F17F0-E67B-4870-857E-2D4A20F93251}" type="presOf" srcId="{F4CB5C41-36D9-4EC4-8E44-A1D10B1124B3}" destId="{B2D4A78C-43A8-4469-AB1E-5F9104E4407C}" srcOrd="0" destOrd="0" presId="urn:microsoft.com/office/officeart/2008/layout/LinedList"/>
    <dgm:cxn modelId="{C32F0E99-0029-4EDD-878C-7848EAB3948E}" srcId="{F08C307B-C875-4513-824D-6C5FE6307621}" destId="{7587F748-C009-4081-9DA4-4A19CB08CB26}" srcOrd="0" destOrd="0" parTransId="{04EDEB77-9AFD-4D51-B4F5-08F4D7D71970}" sibTransId="{461EBCFF-2EE0-46CB-BCC1-A1BB4E537948}"/>
    <dgm:cxn modelId="{470DABC7-4A31-47FF-B033-3F8246B54E52}" type="presOf" srcId="{F08C307B-C875-4513-824D-6C5FE6307621}" destId="{5BF18A61-1F78-4584-BCDD-56EB6941411E}" srcOrd="0" destOrd="0" presId="urn:microsoft.com/office/officeart/2008/layout/LinedList"/>
    <dgm:cxn modelId="{69524924-2497-48C9-B785-8CAF47B9E073}" type="presOf" srcId="{F44F1E56-FDD6-458D-BF0E-303599475D7D}" destId="{89CB3672-81CD-446F-84C0-AC5515B029DB}" srcOrd="0" destOrd="0" presId="urn:microsoft.com/office/officeart/2008/layout/LinedList"/>
    <dgm:cxn modelId="{E41FC1E9-0FA9-429B-97DC-97776D694965}" type="presParOf" srcId="{5BF18A61-1F78-4584-BCDD-56EB6941411E}" destId="{54E7720C-4757-4689-9072-7F96EC385CAC}" srcOrd="0" destOrd="0" presId="urn:microsoft.com/office/officeart/2008/layout/LinedList"/>
    <dgm:cxn modelId="{153C4CA8-3148-46F8-85AC-69F1649EC65F}" type="presParOf" srcId="{5BF18A61-1F78-4584-BCDD-56EB6941411E}" destId="{0C35614D-2B49-4FE8-ACF1-FEDD3D587ED6}" srcOrd="1" destOrd="0" presId="urn:microsoft.com/office/officeart/2008/layout/LinedList"/>
    <dgm:cxn modelId="{A850AA87-C6FE-46AB-B774-58181542F445}" type="presParOf" srcId="{0C35614D-2B49-4FE8-ACF1-FEDD3D587ED6}" destId="{FF08BB22-83E6-4C78-BD9C-518A8410448F}" srcOrd="0" destOrd="0" presId="urn:microsoft.com/office/officeart/2008/layout/LinedList"/>
    <dgm:cxn modelId="{8CDB256D-410A-4F0C-8454-D446D8F21BC9}" type="presParOf" srcId="{0C35614D-2B49-4FE8-ACF1-FEDD3D587ED6}" destId="{9AEF1309-E025-43AF-A786-D385A3FF9F52}" srcOrd="1" destOrd="0" presId="urn:microsoft.com/office/officeart/2008/layout/LinedList"/>
    <dgm:cxn modelId="{7B7753A7-1264-4501-B316-42649FA52B22}" type="presParOf" srcId="{5BF18A61-1F78-4584-BCDD-56EB6941411E}" destId="{E6C7E55B-9FFB-4F02-83E6-3BA1AA18326E}" srcOrd="2" destOrd="0" presId="urn:microsoft.com/office/officeart/2008/layout/LinedList"/>
    <dgm:cxn modelId="{3718D00C-1429-45AE-9ABC-ECA81817D01E}" type="presParOf" srcId="{5BF18A61-1F78-4584-BCDD-56EB6941411E}" destId="{3E1259C6-2F8C-4116-B482-38D7B3C8DA3E}" srcOrd="3" destOrd="0" presId="urn:microsoft.com/office/officeart/2008/layout/LinedList"/>
    <dgm:cxn modelId="{0A96C28D-76A8-4E64-AB71-61E9BDD37E0E}" type="presParOf" srcId="{3E1259C6-2F8C-4116-B482-38D7B3C8DA3E}" destId="{948E8C0C-B550-40AE-8DA4-A6407791387B}" srcOrd="0" destOrd="0" presId="urn:microsoft.com/office/officeart/2008/layout/LinedList"/>
    <dgm:cxn modelId="{24B8C72B-ADF6-4FE6-AF65-E892A79104B4}" type="presParOf" srcId="{3E1259C6-2F8C-4116-B482-38D7B3C8DA3E}" destId="{FF01314B-D009-470D-9087-55D559943A53}" srcOrd="1" destOrd="0" presId="urn:microsoft.com/office/officeart/2008/layout/LinedList"/>
    <dgm:cxn modelId="{A52B25AE-73CE-4530-9F01-59DF2C1084CB}" type="presParOf" srcId="{5BF18A61-1F78-4584-BCDD-56EB6941411E}" destId="{E26CAE4E-9CB2-4609-AA46-83D524FCB45A}" srcOrd="4" destOrd="0" presId="urn:microsoft.com/office/officeart/2008/layout/LinedList"/>
    <dgm:cxn modelId="{12B9AA1E-0370-4B2B-8409-AFE2C1469991}" type="presParOf" srcId="{5BF18A61-1F78-4584-BCDD-56EB6941411E}" destId="{E9B851F0-91B1-4839-AA27-4E80E9BB5FE9}" srcOrd="5" destOrd="0" presId="urn:microsoft.com/office/officeart/2008/layout/LinedList"/>
    <dgm:cxn modelId="{A09490E7-0786-4AB2-A1FD-539D95F7BA63}" type="presParOf" srcId="{E9B851F0-91B1-4839-AA27-4E80E9BB5FE9}" destId="{89CB3672-81CD-446F-84C0-AC5515B029DB}" srcOrd="0" destOrd="0" presId="urn:microsoft.com/office/officeart/2008/layout/LinedList"/>
    <dgm:cxn modelId="{F66FCCDC-3D53-480A-8A7C-7B2288CA6253}" type="presParOf" srcId="{E9B851F0-91B1-4839-AA27-4E80E9BB5FE9}" destId="{A5E3A6A7-456F-454E-8DCC-38B13F3E595B}" srcOrd="1" destOrd="0" presId="urn:microsoft.com/office/officeart/2008/layout/LinedList"/>
    <dgm:cxn modelId="{5238AF7D-FD97-41D8-AAEA-3724144F4A82}" type="presParOf" srcId="{5BF18A61-1F78-4584-BCDD-56EB6941411E}" destId="{B10D5F5D-A3C2-4631-8B2D-8B31E45764EC}" srcOrd="6" destOrd="0" presId="urn:microsoft.com/office/officeart/2008/layout/LinedList"/>
    <dgm:cxn modelId="{A8388BF0-E088-4955-991C-0F53A86DFDBE}" type="presParOf" srcId="{5BF18A61-1F78-4584-BCDD-56EB6941411E}" destId="{9A92C973-77D8-46C3-A08E-B747FC0A3225}" srcOrd="7" destOrd="0" presId="urn:microsoft.com/office/officeart/2008/layout/LinedList"/>
    <dgm:cxn modelId="{31526073-CE99-46B0-ABC9-521C6FF01FE8}" type="presParOf" srcId="{9A92C973-77D8-46C3-A08E-B747FC0A3225}" destId="{88BFFB95-7FAC-49C7-9832-76E1362B6F88}" srcOrd="0" destOrd="0" presId="urn:microsoft.com/office/officeart/2008/layout/LinedList"/>
    <dgm:cxn modelId="{63F38E1D-A2E0-4884-B25F-82BA485DCB7D}" type="presParOf" srcId="{9A92C973-77D8-46C3-A08E-B747FC0A3225}" destId="{B438499E-E0DA-47DF-BDF6-F712BA48B727}" srcOrd="1" destOrd="0" presId="urn:microsoft.com/office/officeart/2008/layout/LinedList"/>
    <dgm:cxn modelId="{9502C1A5-28A5-47C5-91DE-F0590406D423}" type="presParOf" srcId="{5BF18A61-1F78-4584-BCDD-56EB6941411E}" destId="{E2239B42-04C6-41DD-8ADF-FC63BD4269E1}" srcOrd="8" destOrd="0" presId="urn:microsoft.com/office/officeart/2008/layout/LinedList"/>
    <dgm:cxn modelId="{D38809E5-8BF9-4145-B56D-4E0790F1E289}" type="presParOf" srcId="{5BF18A61-1F78-4584-BCDD-56EB6941411E}" destId="{10898CD1-DF80-4ADE-9B4D-6A76992E16E8}" srcOrd="9" destOrd="0" presId="urn:microsoft.com/office/officeart/2008/layout/LinedList"/>
    <dgm:cxn modelId="{BDCB22FA-9C9D-4F48-BEC3-E1BE092EBF53}" type="presParOf" srcId="{10898CD1-DF80-4ADE-9B4D-6A76992E16E8}" destId="{C5070F08-853C-4784-980C-757FB5419620}" srcOrd="0" destOrd="0" presId="urn:microsoft.com/office/officeart/2008/layout/LinedList"/>
    <dgm:cxn modelId="{C2BF8BF9-7088-478A-8089-683FD84854BB}" type="presParOf" srcId="{10898CD1-DF80-4ADE-9B4D-6A76992E16E8}" destId="{EF3CA260-784E-4AC5-85A0-04F0860EDDE0}" srcOrd="1" destOrd="0" presId="urn:microsoft.com/office/officeart/2008/layout/LinedList"/>
    <dgm:cxn modelId="{2CD3E663-4C00-4BBD-9D8C-0A77824CEE44}" type="presParOf" srcId="{5BF18A61-1F78-4584-BCDD-56EB6941411E}" destId="{08469197-14AA-4FBC-9753-752E224B20B5}" srcOrd="10" destOrd="0" presId="urn:microsoft.com/office/officeart/2008/layout/LinedList"/>
    <dgm:cxn modelId="{7C28D6EC-A818-49FC-B578-40CDFE631F3F}" type="presParOf" srcId="{5BF18A61-1F78-4584-BCDD-56EB6941411E}" destId="{84B5574B-F7B7-4118-92A0-36F58A979A86}" srcOrd="11" destOrd="0" presId="urn:microsoft.com/office/officeart/2008/layout/LinedList"/>
    <dgm:cxn modelId="{7590A108-5A62-4C18-9534-E4C16114EDCA}" type="presParOf" srcId="{84B5574B-F7B7-4118-92A0-36F58A979A86}" destId="{B2D4A78C-43A8-4469-AB1E-5F9104E4407C}" srcOrd="0" destOrd="0" presId="urn:microsoft.com/office/officeart/2008/layout/LinedList"/>
    <dgm:cxn modelId="{DB337AE6-C39A-4E33-AA81-964B30C57C19}" type="presParOf" srcId="{84B5574B-F7B7-4118-92A0-36F58A979A86}" destId="{F962CC44-487F-4DA3-A3C7-14B2EAFEDC9C}" srcOrd="1" destOrd="0" presId="urn:microsoft.com/office/officeart/2008/layout/LinedList"/>
    <dgm:cxn modelId="{40E330FD-8DF6-4D2B-A294-1DB1949DF8FE}" type="presParOf" srcId="{5BF18A61-1F78-4584-BCDD-56EB6941411E}" destId="{1F910AC8-FF74-4FB1-9981-1437F71C428B}" srcOrd="12" destOrd="0" presId="urn:microsoft.com/office/officeart/2008/layout/LinedList"/>
    <dgm:cxn modelId="{38529920-2EAD-49D2-8A1D-AA6323D80F2E}" type="presParOf" srcId="{5BF18A61-1F78-4584-BCDD-56EB6941411E}" destId="{FEE1770A-D676-4CB6-A0DC-20680714F9EA}" srcOrd="13" destOrd="0" presId="urn:microsoft.com/office/officeart/2008/layout/LinedList"/>
    <dgm:cxn modelId="{7DBE39CA-CE94-4FE6-AB7A-98971251B4E4}" type="presParOf" srcId="{FEE1770A-D676-4CB6-A0DC-20680714F9EA}" destId="{DB211FA4-8CAC-4218-91D1-897C6EF07EF9}" srcOrd="0" destOrd="0" presId="urn:microsoft.com/office/officeart/2008/layout/LinedList"/>
    <dgm:cxn modelId="{1ECCEC3D-A582-4AE2-A3DF-DA21A8113094}" type="presParOf" srcId="{FEE1770A-D676-4CB6-A0DC-20680714F9EA}" destId="{82897897-6042-409E-B48A-0EF7EC0A1CCA}" srcOrd="1" destOrd="0" presId="urn:microsoft.com/office/officeart/2008/layout/LinedList"/>
    <dgm:cxn modelId="{4720B60A-FDC4-4E25-888D-330931F88404}" type="presParOf" srcId="{5BF18A61-1F78-4584-BCDD-56EB6941411E}" destId="{6EB758C7-B404-4A14-A6D0-28F08535AF20}" srcOrd="14" destOrd="0" presId="urn:microsoft.com/office/officeart/2008/layout/LinedList"/>
    <dgm:cxn modelId="{0574B886-E22B-4930-9AC3-8DE2ACF902AA}" type="presParOf" srcId="{5BF18A61-1F78-4584-BCDD-56EB6941411E}" destId="{43B264CF-37CD-4B39-AD85-98E0AA57BCE0}" srcOrd="15" destOrd="0" presId="urn:microsoft.com/office/officeart/2008/layout/LinedList"/>
    <dgm:cxn modelId="{566C4B46-3A12-4AE8-80C3-EB7602DF1344}" type="presParOf" srcId="{43B264CF-37CD-4B39-AD85-98E0AA57BCE0}" destId="{7437F66E-36D1-44F6-A042-DFC68B9D906B}" srcOrd="0" destOrd="0" presId="urn:microsoft.com/office/officeart/2008/layout/LinedList"/>
    <dgm:cxn modelId="{C9F9BA2D-A0D0-4F1C-82CA-C54C559619FE}" type="presParOf" srcId="{43B264CF-37CD-4B39-AD85-98E0AA57BCE0}" destId="{188AA92A-E042-4E84-A6D0-5DD0F1890D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6DFA30-0C87-4517-9C74-8A4CBE04ED3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0E87199-41AA-4591-99F6-30210B4FDB4A}">
      <dgm:prSet custT="1"/>
      <dgm:spPr/>
      <dgm:t>
        <a:bodyPr/>
        <a:lstStyle/>
        <a:p>
          <a:r>
            <a:rPr lang="en-GB" sz="1600" b="1" i="0" dirty="0">
              <a:latin typeface="Calibri Light" panose="020F0302020204030204" pitchFamily="34" charset="0"/>
              <a:cs typeface="Calibri Light" panose="020F0302020204030204" pitchFamily="34" charset="0"/>
            </a:rPr>
            <a:t>RISE </a:t>
          </a:r>
          <a:r>
            <a:rPr lang="ka-GE" sz="1600" b="1" i="0" dirty="0">
              <a:latin typeface="Calibri Light" panose="020F0302020204030204" pitchFamily="34" charset="0"/>
              <a:cs typeface="Calibri Light" panose="020F0302020204030204" pitchFamily="34" charset="0"/>
            </a:rPr>
            <a:t>მოიცავს ტრენინგის მოდულებსა და რესურსებს 8 ძირითადი მიმართულების შესახებ, რომელიც ეხება გამძლეობას/მედეგობასა და კეთილდღეობას:</a:t>
          </a:r>
          <a:r>
            <a:rPr lang="ro-RO" sz="1600" b="1" i="0" dirty="0">
              <a:latin typeface="Calibri Light" panose="020F0302020204030204" pitchFamily="34" charset="0"/>
              <a:cs typeface="Calibri Light" panose="020F0302020204030204" pitchFamily="34" charset="0"/>
            </a:rPr>
            <a:t> </a:t>
          </a:r>
          <a:r>
            <a:rPr lang="ka-GE" sz="1600" b="1" i="0" dirty="0">
              <a:latin typeface="Calibri Light" panose="020F0302020204030204" pitchFamily="34" charset="0"/>
              <a:cs typeface="Calibri Light" panose="020F0302020204030204" pitchFamily="34" charset="0"/>
            </a:rPr>
            <a:t>თადაჯერებულობა, მახასიათებელი, კავშირი სხვებთან, გამკლავების უნარები, წვლილი, კონტროლის გრძნობა, კომპეტენცია, სიამოვნება </a:t>
          </a:r>
          <a:r>
            <a:rPr lang="en-GB" sz="1600" dirty="0">
              <a:latin typeface="Calibri Light" panose="020F0302020204030204" pitchFamily="34" charset="0"/>
              <a:cs typeface="Calibri Light" panose="020F0302020204030204" pitchFamily="34" charset="0"/>
              <a:hlinkClick xmlns:r="http://schemas.openxmlformats.org/officeDocument/2006/relationships" r:id="rId1"/>
            </a:rPr>
            <a:t>https://www.edpsyched.co.uk/rise</a:t>
          </a:r>
          <a:endParaRPr lang="en-US" sz="1600" dirty="0">
            <a:latin typeface="Calibri Light" panose="020F0302020204030204" pitchFamily="34" charset="0"/>
            <a:cs typeface="Calibri Light" panose="020F0302020204030204" pitchFamily="34" charset="0"/>
          </a:endParaRPr>
        </a:p>
      </dgm:t>
    </dgm:pt>
    <dgm:pt modelId="{5ACE759F-066E-4CB7-84B3-56ABB42FAF56}" type="parTrans" cxnId="{B9918962-362E-41EA-99D4-F23ABF529A6F}">
      <dgm:prSet/>
      <dgm:spPr/>
      <dgm:t>
        <a:bodyPr/>
        <a:lstStyle/>
        <a:p>
          <a:endParaRPr lang="en-US"/>
        </a:p>
      </dgm:t>
    </dgm:pt>
    <dgm:pt modelId="{338E21CE-CD31-4574-A33B-1864934A685C}" type="sibTrans" cxnId="{B9918962-362E-41EA-99D4-F23ABF529A6F}">
      <dgm:prSet/>
      <dgm:spPr/>
      <dgm:t>
        <a:bodyPr/>
        <a:lstStyle/>
        <a:p>
          <a:endParaRPr lang="en-US"/>
        </a:p>
      </dgm:t>
    </dgm:pt>
    <dgm:pt modelId="{CD4B01EC-5C3B-4F9B-838E-554180FABBC8}">
      <dgm:prSet/>
      <dgm:spPr/>
      <dgm:t>
        <a:bodyPr/>
        <a:lstStyle/>
        <a:p>
          <a:r>
            <a:rPr lang="ka-GE" dirty="0">
              <a:latin typeface="Calibri Light" panose="020F0302020204030204" pitchFamily="34" charset="0"/>
              <a:cs typeface="Calibri Light" panose="020F0302020204030204" pitchFamily="34" charset="0"/>
            </a:rPr>
            <a:t>პერსონალის მხარდაჭერა და ტრენინგი საკუთარი გამძლეობის/მედეგობის უნარებისა და შესაძლებლობების გასავითარებლად. მხარდაჭერის ქსელები, რომლებიც საშუალებას აძლევს მოსწავლეებს განავითარონ სოციალური ურთიერთობები. სწავლა-სწავლება, რომელიც ავითარებს მედეგ მოსწავლეებს. სასწავლო გეგმა, რომელიც ავითარებს ცხოვრებისეულ უნარებს, მათ შორის სოციალურ და ემოციურ უნარებს. სპეციფიკური დახმარება მოწყვლადი მოსწავლეებისთვის. ეფექტური პარტნიორობა მშობლებთან.  ნათელი ხედვა და ღირებულებები, რომლებიც გასაგებად და თანმიმდევრულად არის გადმოცემული. ციფრული გამძლეობა/მედეგობა</a:t>
          </a:r>
        </a:p>
        <a:p>
          <a:r>
            <a:rPr lang="en-GB" u="sng" dirty="0">
              <a:latin typeface="Calibri Light" panose="020F0302020204030204" pitchFamily="34" charset="0"/>
              <a:cs typeface="Calibri Light" panose="020F0302020204030204" pitchFamily="34" charset="0"/>
              <a:hlinkClick xmlns:r="http://schemas.openxmlformats.org/officeDocument/2006/relationships" r:id="rId2"/>
            </a:rPr>
            <a:t>https://wwc.barnet.gov.uk/wwc/working-children-barnet/information-schools/resilient-schools-programme/about-resilient-0</a:t>
          </a:r>
          <a:endParaRPr lang="en-US" dirty="0">
            <a:latin typeface="Calibri Light" panose="020F0302020204030204" pitchFamily="34" charset="0"/>
            <a:cs typeface="Calibri Light" panose="020F0302020204030204" pitchFamily="34" charset="0"/>
          </a:endParaRPr>
        </a:p>
      </dgm:t>
    </dgm:pt>
    <dgm:pt modelId="{B9F6B53B-793B-480D-BBC7-452AE2DC4FBB}" type="parTrans" cxnId="{9C0AF274-DB20-4967-ABA9-598695E076F0}">
      <dgm:prSet/>
      <dgm:spPr/>
      <dgm:t>
        <a:bodyPr/>
        <a:lstStyle/>
        <a:p>
          <a:endParaRPr lang="en-US"/>
        </a:p>
      </dgm:t>
    </dgm:pt>
    <dgm:pt modelId="{8775DE54-A65B-47B7-83F6-70B895CBEF5B}" type="sibTrans" cxnId="{9C0AF274-DB20-4967-ABA9-598695E076F0}">
      <dgm:prSet/>
      <dgm:spPr/>
      <dgm:t>
        <a:bodyPr/>
        <a:lstStyle/>
        <a:p>
          <a:endParaRPr lang="en-US"/>
        </a:p>
      </dgm:t>
    </dgm:pt>
    <dgm:pt modelId="{A171DB99-75A2-401C-B3C4-042D9B40A31C}">
      <dgm:prSet custT="1"/>
      <dgm:spPr/>
      <dgm:t>
        <a:bodyPr/>
        <a:lstStyle/>
        <a:p>
          <a:r>
            <a:rPr lang="en-GB" sz="1500" dirty="0">
              <a:latin typeface="Calibri Light" panose="020F0302020204030204" pitchFamily="34" charset="0"/>
              <a:cs typeface="Calibri Light" panose="020F0302020204030204" pitchFamily="34" charset="0"/>
            </a:rPr>
            <a:t>UPRIGHT </a:t>
          </a:r>
          <a:r>
            <a:rPr lang="ka-GE" sz="1500" dirty="0">
              <a:latin typeface="Calibri Light" panose="020F0302020204030204" pitchFamily="34" charset="0"/>
              <a:cs typeface="Calibri Light" panose="020F0302020204030204" pitchFamily="34" charset="0"/>
            </a:rPr>
            <a:t>პროგრამა, 18 სესია (თითო სესია 40 წუთი) მოზარდებთან (1 სესია პროგრამის გასაცნობად; 14 სესია ცალ-ცალე ეთმობა მედეგობის/გამძლეობის,  ეფექტურობისა და სოციალურ-ემოციური სწავლის უნარებს; ხოლო 3 სესია ეთმობა უნარებს, წუხილებსა ან სასურველ აქტივობებს, რომლებიც, თანაშექმნის პროცესიდან გამომდინარე, შემოთავაზებულია მათი ქვეყნებიდან. </a:t>
          </a:r>
          <a:r>
            <a:rPr lang="ro-RO" sz="1500" dirty="0">
              <a:latin typeface="Calibri Light" panose="020F0302020204030204" pitchFamily="34" charset="0"/>
              <a:cs typeface="Calibri Light" panose="020F0302020204030204" pitchFamily="34" charset="0"/>
              <a:hlinkClick xmlns:r="http://schemas.openxmlformats.org/officeDocument/2006/relationships" r:id="rId3"/>
            </a:rPr>
            <a:t>https://journals.sagepub.com/doi/pdf/10.1177/1474904120947890</a:t>
          </a:r>
          <a:r>
            <a:rPr lang="ro-RO" sz="1500" dirty="0">
              <a:latin typeface="Calibri Light" panose="020F0302020204030204" pitchFamily="34" charset="0"/>
              <a:cs typeface="Calibri Light" panose="020F0302020204030204" pitchFamily="34" charset="0"/>
            </a:rPr>
            <a:t> </a:t>
          </a:r>
          <a:endParaRPr lang="en-US" sz="1500" dirty="0">
            <a:latin typeface="Calibri Light" panose="020F0302020204030204" pitchFamily="34" charset="0"/>
            <a:cs typeface="Calibri Light" panose="020F0302020204030204" pitchFamily="34" charset="0"/>
          </a:endParaRPr>
        </a:p>
      </dgm:t>
    </dgm:pt>
    <dgm:pt modelId="{81F733FC-C0BE-4B1C-B1C4-0F83769DD2EE}" type="parTrans" cxnId="{AF0577B0-4E0B-41B3-AA82-C95CCE294173}">
      <dgm:prSet/>
      <dgm:spPr/>
      <dgm:t>
        <a:bodyPr/>
        <a:lstStyle/>
        <a:p>
          <a:endParaRPr lang="en-US"/>
        </a:p>
      </dgm:t>
    </dgm:pt>
    <dgm:pt modelId="{50CA56DD-2414-4231-A5CA-39415AECE41A}" type="sibTrans" cxnId="{AF0577B0-4E0B-41B3-AA82-C95CCE294173}">
      <dgm:prSet/>
      <dgm:spPr/>
      <dgm:t>
        <a:bodyPr/>
        <a:lstStyle/>
        <a:p>
          <a:endParaRPr lang="en-US"/>
        </a:p>
      </dgm:t>
    </dgm:pt>
    <dgm:pt modelId="{4E0C7C1C-28AE-4336-AE6C-B066A3292544}" type="pres">
      <dgm:prSet presAssocID="{496DFA30-0C87-4517-9C74-8A4CBE04ED30}" presName="vert0" presStyleCnt="0">
        <dgm:presLayoutVars>
          <dgm:dir/>
          <dgm:animOne val="branch"/>
          <dgm:animLvl val="lvl"/>
        </dgm:presLayoutVars>
      </dgm:prSet>
      <dgm:spPr/>
      <dgm:t>
        <a:bodyPr/>
        <a:lstStyle/>
        <a:p>
          <a:endParaRPr lang="en-US"/>
        </a:p>
      </dgm:t>
    </dgm:pt>
    <dgm:pt modelId="{8FAFBD3E-5DEF-4FC6-912F-D0FB78F22617}" type="pres">
      <dgm:prSet presAssocID="{B0E87199-41AA-4591-99F6-30210B4FDB4A}" presName="thickLine" presStyleLbl="alignNode1" presStyleIdx="0" presStyleCnt="3"/>
      <dgm:spPr/>
    </dgm:pt>
    <dgm:pt modelId="{68138822-80CC-4B4C-910B-CAB3DD47DF60}" type="pres">
      <dgm:prSet presAssocID="{B0E87199-41AA-4591-99F6-30210B4FDB4A}" presName="horz1" presStyleCnt="0"/>
      <dgm:spPr/>
    </dgm:pt>
    <dgm:pt modelId="{F396D620-7FCE-4887-BAF2-DD4A3B1812B2}" type="pres">
      <dgm:prSet presAssocID="{B0E87199-41AA-4591-99F6-30210B4FDB4A}" presName="tx1" presStyleLbl="revTx" presStyleIdx="0" presStyleCnt="3" custScaleY="43191"/>
      <dgm:spPr/>
      <dgm:t>
        <a:bodyPr/>
        <a:lstStyle/>
        <a:p>
          <a:endParaRPr lang="en-US"/>
        </a:p>
      </dgm:t>
    </dgm:pt>
    <dgm:pt modelId="{B33F19CD-F858-4397-B8D5-D4BBB13CD0D4}" type="pres">
      <dgm:prSet presAssocID="{B0E87199-41AA-4591-99F6-30210B4FDB4A}" presName="vert1" presStyleCnt="0"/>
      <dgm:spPr/>
    </dgm:pt>
    <dgm:pt modelId="{AF675245-DF0A-4DD9-9F7B-618342C6D883}" type="pres">
      <dgm:prSet presAssocID="{CD4B01EC-5C3B-4F9B-838E-554180FABBC8}" presName="thickLine" presStyleLbl="alignNode1" presStyleIdx="1" presStyleCnt="3"/>
      <dgm:spPr/>
    </dgm:pt>
    <dgm:pt modelId="{1B12FF5F-B950-4B53-9E98-ACBEDEA51672}" type="pres">
      <dgm:prSet presAssocID="{CD4B01EC-5C3B-4F9B-838E-554180FABBC8}" presName="horz1" presStyleCnt="0"/>
      <dgm:spPr/>
    </dgm:pt>
    <dgm:pt modelId="{38FCF7EC-3F19-4430-9F26-E4477D88FEAE}" type="pres">
      <dgm:prSet presAssocID="{CD4B01EC-5C3B-4F9B-838E-554180FABBC8}" presName="tx1" presStyleLbl="revTx" presStyleIdx="1" presStyleCnt="3"/>
      <dgm:spPr/>
      <dgm:t>
        <a:bodyPr/>
        <a:lstStyle/>
        <a:p>
          <a:endParaRPr lang="en-US"/>
        </a:p>
      </dgm:t>
    </dgm:pt>
    <dgm:pt modelId="{EB2D0A63-1650-46C3-96BF-539B50CDA272}" type="pres">
      <dgm:prSet presAssocID="{CD4B01EC-5C3B-4F9B-838E-554180FABBC8}" presName="vert1" presStyleCnt="0"/>
      <dgm:spPr/>
    </dgm:pt>
    <dgm:pt modelId="{A960D1E9-905F-48F1-94D5-B3E113383B83}" type="pres">
      <dgm:prSet presAssocID="{A171DB99-75A2-401C-B3C4-042D9B40A31C}" presName="thickLine" presStyleLbl="alignNode1" presStyleIdx="2" presStyleCnt="3"/>
      <dgm:spPr/>
    </dgm:pt>
    <dgm:pt modelId="{36C590A5-63CB-400D-8774-D0986C42A01B}" type="pres">
      <dgm:prSet presAssocID="{A171DB99-75A2-401C-B3C4-042D9B40A31C}" presName="horz1" presStyleCnt="0"/>
      <dgm:spPr/>
    </dgm:pt>
    <dgm:pt modelId="{D95C577D-4EB5-4716-93C9-B25E6B03134F}" type="pres">
      <dgm:prSet presAssocID="{A171DB99-75A2-401C-B3C4-042D9B40A31C}" presName="tx1" presStyleLbl="revTx" presStyleIdx="2" presStyleCnt="3"/>
      <dgm:spPr/>
      <dgm:t>
        <a:bodyPr/>
        <a:lstStyle/>
        <a:p>
          <a:endParaRPr lang="en-US"/>
        </a:p>
      </dgm:t>
    </dgm:pt>
    <dgm:pt modelId="{D4BE917C-7062-40D1-BECF-AE61849B8B97}" type="pres">
      <dgm:prSet presAssocID="{A171DB99-75A2-401C-B3C4-042D9B40A31C}" presName="vert1" presStyleCnt="0"/>
      <dgm:spPr/>
    </dgm:pt>
  </dgm:ptLst>
  <dgm:cxnLst>
    <dgm:cxn modelId="{86D99CA1-AB2C-4388-AA72-ACD056F810F5}" type="presOf" srcId="{B0E87199-41AA-4591-99F6-30210B4FDB4A}" destId="{F396D620-7FCE-4887-BAF2-DD4A3B1812B2}" srcOrd="0" destOrd="0" presId="urn:microsoft.com/office/officeart/2008/layout/LinedList"/>
    <dgm:cxn modelId="{94066547-96D3-413D-9BF9-64E7491FD9A3}" type="presOf" srcId="{CD4B01EC-5C3B-4F9B-838E-554180FABBC8}" destId="{38FCF7EC-3F19-4430-9F26-E4477D88FEAE}" srcOrd="0" destOrd="0" presId="urn:microsoft.com/office/officeart/2008/layout/LinedList"/>
    <dgm:cxn modelId="{B9918962-362E-41EA-99D4-F23ABF529A6F}" srcId="{496DFA30-0C87-4517-9C74-8A4CBE04ED30}" destId="{B0E87199-41AA-4591-99F6-30210B4FDB4A}" srcOrd="0" destOrd="0" parTransId="{5ACE759F-066E-4CB7-84B3-56ABB42FAF56}" sibTransId="{338E21CE-CD31-4574-A33B-1864934A685C}"/>
    <dgm:cxn modelId="{9C0AF274-DB20-4967-ABA9-598695E076F0}" srcId="{496DFA30-0C87-4517-9C74-8A4CBE04ED30}" destId="{CD4B01EC-5C3B-4F9B-838E-554180FABBC8}" srcOrd="1" destOrd="0" parTransId="{B9F6B53B-793B-480D-BBC7-452AE2DC4FBB}" sibTransId="{8775DE54-A65B-47B7-83F6-70B895CBEF5B}"/>
    <dgm:cxn modelId="{F1EEE634-187F-45A1-9495-9559B02168D8}" type="presOf" srcId="{A171DB99-75A2-401C-B3C4-042D9B40A31C}" destId="{D95C577D-4EB5-4716-93C9-B25E6B03134F}" srcOrd="0" destOrd="0" presId="urn:microsoft.com/office/officeart/2008/layout/LinedList"/>
    <dgm:cxn modelId="{AF0577B0-4E0B-41B3-AA82-C95CCE294173}" srcId="{496DFA30-0C87-4517-9C74-8A4CBE04ED30}" destId="{A171DB99-75A2-401C-B3C4-042D9B40A31C}" srcOrd="2" destOrd="0" parTransId="{81F733FC-C0BE-4B1C-B1C4-0F83769DD2EE}" sibTransId="{50CA56DD-2414-4231-A5CA-39415AECE41A}"/>
    <dgm:cxn modelId="{E56ACE51-3604-4BA8-975B-D5D6FA9277D6}" type="presOf" srcId="{496DFA30-0C87-4517-9C74-8A4CBE04ED30}" destId="{4E0C7C1C-28AE-4336-AE6C-B066A3292544}" srcOrd="0" destOrd="0" presId="urn:microsoft.com/office/officeart/2008/layout/LinedList"/>
    <dgm:cxn modelId="{312D6BE2-8CFD-42B4-802F-7947F58AC752}" type="presParOf" srcId="{4E0C7C1C-28AE-4336-AE6C-B066A3292544}" destId="{8FAFBD3E-5DEF-4FC6-912F-D0FB78F22617}" srcOrd="0" destOrd="0" presId="urn:microsoft.com/office/officeart/2008/layout/LinedList"/>
    <dgm:cxn modelId="{EE9D5BDF-C767-4341-A73E-9EC472813589}" type="presParOf" srcId="{4E0C7C1C-28AE-4336-AE6C-B066A3292544}" destId="{68138822-80CC-4B4C-910B-CAB3DD47DF60}" srcOrd="1" destOrd="0" presId="urn:microsoft.com/office/officeart/2008/layout/LinedList"/>
    <dgm:cxn modelId="{F2A361D5-EE45-49CB-B46A-AF152ACF1903}" type="presParOf" srcId="{68138822-80CC-4B4C-910B-CAB3DD47DF60}" destId="{F396D620-7FCE-4887-BAF2-DD4A3B1812B2}" srcOrd="0" destOrd="0" presId="urn:microsoft.com/office/officeart/2008/layout/LinedList"/>
    <dgm:cxn modelId="{9B18B585-29F5-4C29-B8A1-CA12EB484CF5}" type="presParOf" srcId="{68138822-80CC-4B4C-910B-CAB3DD47DF60}" destId="{B33F19CD-F858-4397-B8D5-D4BBB13CD0D4}" srcOrd="1" destOrd="0" presId="urn:microsoft.com/office/officeart/2008/layout/LinedList"/>
    <dgm:cxn modelId="{B09E1F6F-9758-4E63-B4BC-CD854376BD6B}" type="presParOf" srcId="{4E0C7C1C-28AE-4336-AE6C-B066A3292544}" destId="{AF675245-DF0A-4DD9-9F7B-618342C6D883}" srcOrd="2" destOrd="0" presId="urn:microsoft.com/office/officeart/2008/layout/LinedList"/>
    <dgm:cxn modelId="{0FA0EC99-A7E2-451F-B030-5E4C436091B7}" type="presParOf" srcId="{4E0C7C1C-28AE-4336-AE6C-B066A3292544}" destId="{1B12FF5F-B950-4B53-9E98-ACBEDEA51672}" srcOrd="3" destOrd="0" presId="urn:microsoft.com/office/officeart/2008/layout/LinedList"/>
    <dgm:cxn modelId="{EEF5BF07-965F-4D2E-8F6B-2063D70A9991}" type="presParOf" srcId="{1B12FF5F-B950-4B53-9E98-ACBEDEA51672}" destId="{38FCF7EC-3F19-4430-9F26-E4477D88FEAE}" srcOrd="0" destOrd="0" presId="urn:microsoft.com/office/officeart/2008/layout/LinedList"/>
    <dgm:cxn modelId="{81A532C4-2782-475F-95EE-BB448F7AF89D}" type="presParOf" srcId="{1B12FF5F-B950-4B53-9E98-ACBEDEA51672}" destId="{EB2D0A63-1650-46C3-96BF-539B50CDA272}" srcOrd="1" destOrd="0" presId="urn:microsoft.com/office/officeart/2008/layout/LinedList"/>
    <dgm:cxn modelId="{2D0DAC6A-52D3-43E2-ACC5-A73B275DCBBE}" type="presParOf" srcId="{4E0C7C1C-28AE-4336-AE6C-B066A3292544}" destId="{A960D1E9-905F-48F1-94D5-B3E113383B83}" srcOrd="4" destOrd="0" presId="urn:microsoft.com/office/officeart/2008/layout/LinedList"/>
    <dgm:cxn modelId="{A0F10822-4B25-4AB5-AB96-FE053618FB50}" type="presParOf" srcId="{4E0C7C1C-28AE-4336-AE6C-B066A3292544}" destId="{36C590A5-63CB-400D-8774-D0986C42A01B}" srcOrd="5" destOrd="0" presId="urn:microsoft.com/office/officeart/2008/layout/LinedList"/>
    <dgm:cxn modelId="{7BD3221C-5A85-43AD-BF0A-33D0EFCBCDFD}" type="presParOf" srcId="{36C590A5-63CB-400D-8774-D0986C42A01B}" destId="{D95C577D-4EB5-4716-93C9-B25E6B03134F}" srcOrd="0" destOrd="0" presId="urn:microsoft.com/office/officeart/2008/layout/LinedList"/>
    <dgm:cxn modelId="{DE4E0DBA-2521-41E3-A587-F2A44A228AC5}" type="presParOf" srcId="{36C590A5-63CB-400D-8774-D0986C42A01B}" destId="{D4BE917C-7062-40D1-BECF-AE61849B8B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792B2C-5D80-4B5D-99CB-4D2C691B66B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51B1351-6142-4E0A-AADD-0400F9F6064B}">
      <dgm:prSet/>
      <dgm:spPr/>
      <dgm:t>
        <a:bodyPr/>
        <a:lstStyle/>
        <a:p>
          <a:r>
            <a:rPr lang="ka-GE" dirty="0">
              <a:latin typeface="Calibri Light" panose="020F0302020204030204" pitchFamily="34" charset="0"/>
              <a:cs typeface="Calibri Light" panose="020F0302020204030204" pitchFamily="34" charset="0"/>
            </a:rPr>
            <a:t>არ მგონია, აარონ ბეკს ჰგონებოდა რომ კოგნიტური თერაპია, რომელიც მან  ზრდასრულთა დეპრესიის სამკურნალოდ შეიმუშავა, სასკოლო კონტექსტში გამოყენებადი იქნებოდა.</a:t>
          </a:r>
          <a:endParaRPr lang="en-US" dirty="0">
            <a:latin typeface="Calibri Light" panose="020F0302020204030204" pitchFamily="34" charset="0"/>
            <a:cs typeface="Calibri Light" panose="020F0302020204030204" pitchFamily="34" charset="0"/>
          </a:endParaRPr>
        </a:p>
      </dgm:t>
    </dgm:pt>
    <dgm:pt modelId="{52F91F1D-83AE-4D23-868E-13D2C207E7EC}" type="parTrans" cxnId="{F560EB82-1533-43C1-927A-EB2BB2E4822E}">
      <dgm:prSet/>
      <dgm:spPr/>
      <dgm:t>
        <a:bodyPr/>
        <a:lstStyle/>
        <a:p>
          <a:endParaRPr lang="en-US"/>
        </a:p>
      </dgm:t>
    </dgm:pt>
    <dgm:pt modelId="{673EDF26-2F15-4BA3-BCBA-51D127BBAAB8}" type="sibTrans" cxnId="{F560EB82-1533-43C1-927A-EB2BB2E4822E}">
      <dgm:prSet/>
      <dgm:spPr/>
      <dgm:t>
        <a:bodyPr/>
        <a:lstStyle/>
        <a:p>
          <a:endParaRPr lang="en-US"/>
        </a:p>
      </dgm:t>
    </dgm:pt>
    <dgm:pt modelId="{586F6F5C-84A3-4958-83C7-154DB3293591}">
      <dgm:prSet/>
      <dgm:spPr/>
      <dgm:t>
        <a:bodyPr/>
        <a:lstStyle/>
        <a:p>
          <a:r>
            <a:rPr lang="ka-GE" dirty="0">
              <a:latin typeface="Calibri Light" panose="020F0302020204030204" pitchFamily="34" charset="0"/>
              <a:cs typeface="Calibri Light" panose="020F0302020204030204" pitchFamily="34" charset="0"/>
            </a:rPr>
            <a:t>ამ მიდგომის არსი მდგომარეობს იმაში, რომ ასწავლოს ადამიანებს, როგორ შეცვალონ დისფუნქციური აზროვნება და ქცევა.</a:t>
          </a:r>
          <a:endParaRPr lang="en-US" dirty="0">
            <a:latin typeface="Calibri Light" panose="020F0302020204030204" pitchFamily="34" charset="0"/>
            <a:cs typeface="Calibri Light" panose="020F0302020204030204" pitchFamily="34" charset="0"/>
          </a:endParaRPr>
        </a:p>
      </dgm:t>
    </dgm:pt>
    <dgm:pt modelId="{50A8774C-FCED-4EA5-AD60-2B7697D4FA32}" type="parTrans" cxnId="{25D031D3-80AC-4607-BE6E-9F0675187A46}">
      <dgm:prSet/>
      <dgm:spPr/>
      <dgm:t>
        <a:bodyPr/>
        <a:lstStyle/>
        <a:p>
          <a:endParaRPr lang="en-US"/>
        </a:p>
      </dgm:t>
    </dgm:pt>
    <dgm:pt modelId="{AB1A2DFA-5492-4398-B5EF-0B389B76B630}" type="sibTrans" cxnId="{25D031D3-80AC-4607-BE6E-9F0675187A46}">
      <dgm:prSet/>
      <dgm:spPr/>
      <dgm:t>
        <a:bodyPr/>
        <a:lstStyle/>
        <a:p>
          <a:endParaRPr lang="en-US"/>
        </a:p>
      </dgm:t>
    </dgm:pt>
    <dgm:pt modelId="{B406D432-DD93-433D-A6C2-48D9BA7AA594}">
      <dgm:prSet/>
      <dgm:spPr/>
      <dgm:t>
        <a:bodyPr/>
        <a:lstStyle/>
        <a:p>
          <a:r>
            <a:rPr lang="en-GB" dirty="0">
              <a:latin typeface="Calibri Light" panose="020F0302020204030204" pitchFamily="34" charset="0"/>
              <a:cs typeface="Calibri Light" panose="020F0302020204030204" pitchFamily="34" charset="0"/>
            </a:rPr>
            <a:t>CBT</a:t>
          </a:r>
          <a:r>
            <a:rPr lang="ka-GE" dirty="0">
              <a:latin typeface="Calibri Light" panose="020F0302020204030204" pitchFamily="34" charset="0"/>
              <a:cs typeface="Calibri Light" panose="020F0302020204030204" pitchFamily="34" charset="0"/>
            </a:rPr>
            <a:t> მოდელი დაფუძნებულია ფაქტზე რომ კავშირი სიტუაციასა, რწმენის სისტემასა და ადამიანის მიერ მოვლენის აღქმას შორის განაპირობებს კონკრეტულ ემოციებსა და დამოკიდებულებებს. </a:t>
          </a:r>
          <a:endParaRPr lang="en-US" dirty="0">
            <a:latin typeface="Calibri Light" panose="020F0302020204030204" pitchFamily="34" charset="0"/>
            <a:cs typeface="Calibri Light" panose="020F0302020204030204" pitchFamily="34" charset="0"/>
          </a:endParaRPr>
        </a:p>
      </dgm:t>
    </dgm:pt>
    <dgm:pt modelId="{BB7AF9C9-30DC-4556-A23D-56891D3CCEA4}" type="parTrans" cxnId="{C8762751-9550-4096-A8DA-37F95ECA779B}">
      <dgm:prSet/>
      <dgm:spPr/>
      <dgm:t>
        <a:bodyPr/>
        <a:lstStyle/>
        <a:p>
          <a:endParaRPr lang="en-US"/>
        </a:p>
      </dgm:t>
    </dgm:pt>
    <dgm:pt modelId="{2D195ED7-6D6F-480E-B020-C09FBD9D6539}" type="sibTrans" cxnId="{C8762751-9550-4096-A8DA-37F95ECA779B}">
      <dgm:prSet/>
      <dgm:spPr/>
      <dgm:t>
        <a:bodyPr/>
        <a:lstStyle/>
        <a:p>
          <a:endParaRPr lang="en-US"/>
        </a:p>
      </dgm:t>
    </dgm:pt>
    <dgm:pt modelId="{4C195F64-C894-4846-8C1F-46216F5C8292}">
      <dgm:prSet/>
      <dgm:spPr/>
      <dgm:t>
        <a:bodyPr/>
        <a:lstStyle/>
        <a:p>
          <a:r>
            <a:rPr lang="en-GB" dirty="0">
              <a:latin typeface="Calibri Light" panose="020F0302020204030204" pitchFamily="34" charset="0"/>
              <a:cs typeface="Calibri Light" panose="020F0302020204030204" pitchFamily="34" charset="0"/>
            </a:rPr>
            <a:t>CBT</a:t>
          </a:r>
          <a:r>
            <a:rPr lang="ka-GE" dirty="0">
              <a:latin typeface="Calibri Light" panose="020F0302020204030204" pitchFamily="34" charset="0"/>
              <a:cs typeface="Calibri Light" panose="020F0302020204030204" pitchFamily="34" charset="0"/>
            </a:rPr>
            <a:t> ფოკუსირებულია </a:t>
          </a:r>
          <a:r>
            <a:rPr lang="ka-GE" b="1" i="1" dirty="0">
              <a:latin typeface="Calibri Light" panose="020F0302020204030204" pitchFamily="34" charset="0"/>
              <a:cs typeface="Calibri Light" panose="020F0302020204030204" pitchFamily="34" charset="0"/>
            </a:rPr>
            <a:t>ბავშვის მიერ გამოცდილების ინტერპრეტირებაზე </a:t>
          </a:r>
          <a:r>
            <a:rPr lang="ka-GE" b="0" i="0" dirty="0">
              <a:latin typeface="Calibri Light" panose="020F0302020204030204" pitchFamily="34" charset="0"/>
              <a:cs typeface="Calibri Light" panose="020F0302020204030204" pitchFamily="34" charset="0"/>
            </a:rPr>
            <a:t>და იმაზე თუ როგორ ახდენს ეს ფიქრები გავლენას მის ემოციურ ფუნქციონირებასა და ქცევაზე. </a:t>
          </a:r>
          <a:endParaRPr lang="en-US" dirty="0">
            <a:latin typeface="Calibri Light" panose="020F0302020204030204" pitchFamily="34" charset="0"/>
            <a:cs typeface="Calibri Light" panose="020F0302020204030204" pitchFamily="34" charset="0"/>
          </a:endParaRPr>
        </a:p>
      </dgm:t>
    </dgm:pt>
    <dgm:pt modelId="{6D6350FE-B7DC-4629-8243-C7A98D0F601F}" type="parTrans" cxnId="{296883C1-540C-467A-B5AB-E3A0AAB9AEBC}">
      <dgm:prSet/>
      <dgm:spPr/>
      <dgm:t>
        <a:bodyPr/>
        <a:lstStyle/>
        <a:p>
          <a:endParaRPr lang="en-US"/>
        </a:p>
      </dgm:t>
    </dgm:pt>
    <dgm:pt modelId="{EEE9750C-B381-4542-9052-C51478099824}" type="sibTrans" cxnId="{296883C1-540C-467A-B5AB-E3A0AAB9AEBC}">
      <dgm:prSet/>
      <dgm:spPr/>
      <dgm:t>
        <a:bodyPr/>
        <a:lstStyle/>
        <a:p>
          <a:endParaRPr lang="en-US"/>
        </a:p>
      </dgm:t>
    </dgm:pt>
    <dgm:pt modelId="{D951EC7F-174E-4E60-8E6C-892E9BE83D46}">
      <dgm:prSet/>
      <dgm:spPr/>
      <dgm:t>
        <a:bodyPr/>
        <a:lstStyle/>
        <a:p>
          <a:r>
            <a:rPr lang="ka-GE" dirty="0">
              <a:latin typeface="Calibri Light" panose="020F0302020204030204" pitchFamily="34" charset="0"/>
              <a:cs typeface="Calibri Light" panose="020F0302020204030204" pitchFamily="34" charset="0"/>
            </a:rPr>
            <a:t>მაგალითად: ისეთი სიტუაციებისგან თავის არიდება, რომელმაც შეიძლება გამოიწვიოს შიში, აძლიერებს ჩვენს ნეგატიურ აზროვნებას ყოველ ჯერზე, როდესაც ჩვენ განვიცდით იგივე პრობლემას, რაც იწვევს სტრესს, შფოთვას და/ან დეპრესიას, და აყალიბებს მანკიერ წრეს.</a:t>
          </a:r>
          <a:endParaRPr lang="en-US" dirty="0">
            <a:latin typeface="Calibri Light" panose="020F0302020204030204" pitchFamily="34" charset="0"/>
            <a:cs typeface="Calibri Light" panose="020F0302020204030204" pitchFamily="34" charset="0"/>
          </a:endParaRPr>
        </a:p>
      </dgm:t>
    </dgm:pt>
    <dgm:pt modelId="{7EAF4C3D-D9DB-4A6A-B049-1C52710F2C90}" type="parTrans" cxnId="{AAA807FA-9B34-43BA-B257-EE9C2070FD5D}">
      <dgm:prSet/>
      <dgm:spPr/>
      <dgm:t>
        <a:bodyPr/>
        <a:lstStyle/>
        <a:p>
          <a:endParaRPr lang="en-GB"/>
        </a:p>
      </dgm:t>
    </dgm:pt>
    <dgm:pt modelId="{D33DE256-7483-42A8-839E-67EF4BEC1244}" type="sibTrans" cxnId="{AAA807FA-9B34-43BA-B257-EE9C2070FD5D}">
      <dgm:prSet/>
      <dgm:spPr/>
      <dgm:t>
        <a:bodyPr/>
        <a:lstStyle/>
        <a:p>
          <a:endParaRPr lang="en-GB"/>
        </a:p>
      </dgm:t>
    </dgm:pt>
    <dgm:pt modelId="{04E40322-F385-4F93-B201-6EC74CA839A5}" type="pres">
      <dgm:prSet presAssocID="{70792B2C-5D80-4B5D-99CB-4D2C691B66B5}" presName="vert0" presStyleCnt="0">
        <dgm:presLayoutVars>
          <dgm:dir/>
          <dgm:animOne val="branch"/>
          <dgm:animLvl val="lvl"/>
        </dgm:presLayoutVars>
      </dgm:prSet>
      <dgm:spPr/>
      <dgm:t>
        <a:bodyPr/>
        <a:lstStyle/>
        <a:p>
          <a:endParaRPr lang="en-US"/>
        </a:p>
      </dgm:t>
    </dgm:pt>
    <dgm:pt modelId="{4F23B5E0-9550-4129-AD25-7633839FCB88}" type="pres">
      <dgm:prSet presAssocID="{351B1351-6142-4E0A-AADD-0400F9F6064B}" presName="thickLine" presStyleLbl="alignNode1" presStyleIdx="0" presStyleCnt="5"/>
      <dgm:spPr/>
    </dgm:pt>
    <dgm:pt modelId="{10886ECE-DF09-427A-BE10-4D23E3FAF5E9}" type="pres">
      <dgm:prSet presAssocID="{351B1351-6142-4E0A-AADD-0400F9F6064B}" presName="horz1" presStyleCnt="0"/>
      <dgm:spPr/>
    </dgm:pt>
    <dgm:pt modelId="{38113334-73B9-4275-8ACA-A763FD9EA575}" type="pres">
      <dgm:prSet presAssocID="{351B1351-6142-4E0A-AADD-0400F9F6064B}" presName="tx1" presStyleLbl="revTx" presStyleIdx="0" presStyleCnt="5"/>
      <dgm:spPr/>
      <dgm:t>
        <a:bodyPr/>
        <a:lstStyle/>
        <a:p>
          <a:endParaRPr lang="en-US"/>
        </a:p>
      </dgm:t>
    </dgm:pt>
    <dgm:pt modelId="{DEA1FB55-74C3-4FB1-A72E-C9C4C14B2F14}" type="pres">
      <dgm:prSet presAssocID="{351B1351-6142-4E0A-AADD-0400F9F6064B}" presName="vert1" presStyleCnt="0"/>
      <dgm:spPr/>
    </dgm:pt>
    <dgm:pt modelId="{C3C1841B-F014-457F-A28F-8437FE7E2784}" type="pres">
      <dgm:prSet presAssocID="{586F6F5C-84A3-4958-83C7-154DB3293591}" presName="thickLine" presStyleLbl="alignNode1" presStyleIdx="1" presStyleCnt="5"/>
      <dgm:spPr/>
    </dgm:pt>
    <dgm:pt modelId="{71475FA7-064B-48C4-876D-6C9B00CABEBD}" type="pres">
      <dgm:prSet presAssocID="{586F6F5C-84A3-4958-83C7-154DB3293591}" presName="horz1" presStyleCnt="0"/>
      <dgm:spPr/>
    </dgm:pt>
    <dgm:pt modelId="{3600A0C3-9D6E-4A9F-8C39-1DA22DCC09AA}" type="pres">
      <dgm:prSet presAssocID="{586F6F5C-84A3-4958-83C7-154DB3293591}" presName="tx1" presStyleLbl="revTx" presStyleIdx="1" presStyleCnt="5"/>
      <dgm:spPr/>
      <dgm:t>
        <a:bodyPr/>
        <a:lstStyle/>
        <a:p>
          <a:endParaRPr lang="en-US"/>
        </a:p>
      </dgm:t>
    </dgm:pt>
    <dgm:pt modelId="{98E83B2A-76E3-44A5-9C8F-B8AE3A5CE271}" type="pres">
      <dgm:prSet presAssocID="{586F6F5C-84A3-4958-83C7-154DB3293591}" presName="vert1" presStyleCnt="0"/>
      <dgm:spPr/>
    </dgm:pt>
    <dgm:pt modelId="{976E1FDB-F7E8-41B0-8257-FB354F41FC0C}" type="pres">
      <dgm:prSet presAssocID="{B406D432-DD93-433D-A6C2-48D9BA7AA594}" presName="thickLine" presStyleLbl="alignNode1" presStyleIdx="2" presStyleCnt="5"/>
      <dgm:spPr/>
    </dgm:pt>
    <dgm:pt modelId="{9CDE62CA-00A1-4EEE-AD31-10E8DED6419F}" type="pres">
      <dgm:prSet presAssocID="{B406D432-DD93-433D-A6C2-48D9BA7AA594}" presName="horz1" presStyleCnt="0"/>
      <dgm:spPr/>
    </dgm:pt>
    <dgm:pt modelId="{00E3F023-2510-4EE9-8A6F-9970145BB728}" type="pres">
      <dgm:prSet presAssocID="{B406D432-DD93-433D-A6C2-48D9BA7AA594}" presName="tx1" presStyleLbl="revTx" presStyleIdx="2" presStyleCnt="5"/>
      <dgm:spPr/>
      <dgm:t>
        <a:bodyPr/>
        <a:lstStyle/>
        <a:p>
          <a:endParaRPr lang="en-US"/>
        </a:p>
      </dgm:t>
    </dgm:pt>
    <dgm:pt modelId="{493B4A17-3250-491C-93F6-237268053FF3}" type="pres">
      <dgm:prSet presAssocID="{B406D432-DD93-433D-A6C2-48D9BA7AA594}" presName="vert1" presStyleCnt="0"/>
      <dgm:spPr/>
    </dgm:pt>
    <dgm:pt modelId="{1D437681-B3E0-405D-9AA9-326FD904FC08}" type="pres">
      <dgm:prSet presAssocID="{4C195F64-C894-4846-8C1F-46216F5C8292}" presName="thickLine" presStyleLbl="alignNode1" presStyleIdx="3" presStyleCnt="5"/>
      <dgm:spPr/>
    </dgm:pt>
    <dgm:pt modelId="{938204EA-C1EB-4DD6-BD05-1F6A3D02F2AB}" type="pres">
      <dgm:prSet presAssocID="{4C195F64-C894-4846-8C1F-46216F5C8292}" presName="horz1" presStyleCnt="0"/>
      <dgm:spPr/>
    </dgm:pt>
    <dgm:pt modelId="{2100D4BF-27C7-4824-BDA7-797544D60260}" type="pres">
      <dgm:prSet presAssocID="{4C195F64-C894-4846-8C1F-46216F5C8292}" presName="tx1" presStyleLbl="revTx" presStyleIdx="3" presStyleCnt="5"/>
      <dgm:spPr/>
      <dgm:t>
        <a:bodyPr/>
        <a:lstStyle/>
        <a:p>
          <a:endParaRPr lang="en-US"/>
        </a:p>
      </dgm:t>
    </dgm:pt>
    <dgm:pt modelId="{EDBE2407-7E59-4974-91D5-6C26C6526FA1}" type="pres">
      <dgm:prSet presAssocID="{4C195F64-C894-4846-8C1F-46216F5C8292}" presName="vert1" presStyleCnt="0"/>
      <dgm:spPr/>
    </dgm:pt>
    <dgm:pt modelId="{6BF9A669-B919-4056-8413-936452DD28BA}" type="pres">
      <dgm:prSet presAssocID="{D951EC7F-174E-4E60-8E6C-892E9BE83D46}" presName="thickLine" presStyleLbl="alignNode1" presStyleIdx="4" presStyleCnt="5"/>
      <dgm:spPr/>
    </dgm:pt>
    <dgm:pt modelId="{F6AAFD3D-52DB-4512-B74D-56BA6256D608}" type="pres">
      <dgm:prSet presAssocID="{D951EC7F-174E-4E60-8E6C-892E9BE83D46}" presName="horz1" presStyleCnt="0"/>
      <dgm:spPr/>
    </dgm:pt>
    <dgm:pt modelId="{DD0ED2F1-D7B9-4AC4-A564-26A717CEFD8C}" type="pres">
      <dgm:prSet presAssocID="{D951EC7F-174E-4E60-8E6C-892E9BE83D46}" presName="tx1" presStyleLbl="revTx" presStyleIdx="4" presStyleCnt="5"/>
      <dgm:spPr/>
      <dgm:t>
        <a:bodyPr/>
        <a:lstStyle/>
        <a:p>
          <a:endParaRPr lang="en-US"/>
        </a:p>
      </dgm:t>
    </dgm:pt>
    <dgm:pt modelId="{DF745346-DD3C-4F45-AFF6-FF15123EAB87}" type="pres">
      <dgm:prSet presAssocID="{D951EC7F-174E-4E60-8E6C-892E9BE83D46}" presName="vert1" presStyleCnt="0"/>
      <dgm:spPr/>
    </dgm:pt>
  </dgm:ptLst>
  <dgm:cxnLst>
    <dgm:cxn modelId="{25D031D3-80AC-4607-BE6E-9F0675187A46}" srcId="{70792B2C-5D80-4B5D-99CB-4D2C691B66B5}" destId="{586F6F5C-84A3-4958-83C7-154DB3293591}" srcOrd="1" destOrd="0" parTransId="{50A8774C-FCED-4EA5-AD60-2B7697D4FA32}" sibTransId="{AB1A2DFA-5492-4398-B5EF-0B389B76B630}"/>
    <dgm:cxn modelId="{85F9F1FE-4119-4E00-A987-370A58593C70}" type="presOf" srcId="{B406D432-DD93-433D-A6C2-48D9BA7AA594}" destId="{00E3F023-2510-4EE9-8A6F-9970145BB728}" srcOrd="0" destOrd="0" presId="urn:microsoft.com/office/officeart/2008/layout/LinedList"/>
    <dgm:cxn modelId="{9D5D5EB8-9764-43C9-B50E-06B96FEA7161}" type="presOf" srcId="{586F6F5C-84A3-4958-83C7-154DB3293591}" destId="{3600A0C3-9D6E-4A9F-8C39-1DA22DCC09AA}" srcOrd="0" destOrd="0" presId="urn:microsoft.com/office/officeart/2008/layout/LinedList"/>
    <dgm:cxn modelId="{C4CB5177-3420-4233-86F3-B3965E825F9B}" type="presOf" srcId="{70792B2C-5D80-4B5D-99CB-4D2C691B66B5}" destId="{04E40322-F385-4F93-B201-6EC74CA839A5}" srcOrd="0" destOrd="0" presId="urn:microsoft.com/office/officeart/2008/layout/LinedList"/>
    <dgm:cxn modelId="{296883C1-540C-467A-B5AB-E3A0AAB9AEBC}" srcId="{70792B2C-5D80-4B5D-99CB-4D2C691B66B5}" destId="{4C195F64-C894-4846-8C1F-46216F5C8292}" srcOrd="3" destOrd="0" parTransId="{6D6350FE-B7DC-4629-8243-C7A98D0F601F}" sibTransId="{EEE9750C-B381-4542-9052-C51478099824}"/>
    <dgm:cxn modelId="{F560EB82-1533-43C1-927A-EB2BB2E4822E}" srcId="{70792B2C-5D80-4B5D-99CB-4D2C691B66B5}" destId="{351B1351-6142-4E0A-AADD-0400F9F6064B}" srcOrd="0" destOrd="0" parTransId="{52F91F1D-83AE-4D23-868E-13D2C207E7EC}" sibTransId="{673EDF26-2F15-4BA3-BCBA-51D127BBAAB8}"/>
    <dgm:cxn modelId="{F1702775-CA1E-47FC-B136-6EE64443E753}" type="presOf" srcId="{351B1351-6142-4E0A-AADD-0400F9F6064B}" destId="{38113334-73B9-4275-8ACA-A763FD9EA575}" srcOrd="0" destOrd="0" presId="urn:microsoft.com/office/officeart/2008/layout/LinedList"/>
    <dgm:cxn modelId="{AAA807FA-9B34-43BA-B257-EE9C2070FD5D}" srcId="{70792B2C-5D80-4B5D-99CB-4D2C691B66B5}" destId="{D951EC7F-174E-4E60-8E6C-892E9BE83D46}" srcOrd="4" destOrd="0" parTransId="{7EAF4C3D-D9DB-4A6A-B049-1C52710F2C90}" sibTransId="{D33DE256-7483-42A8-839E-67EF4BEC1244}"/>
    <dgm:cxn modelId="{F8F5EB7A-01FB-46B7-A49C-5A0391780BD1}" type="presOf" srcId="{4C195F64-C894-4846-8C1F-46216F5C8292}" destId="{2100D4BF-27C7-4824-BDA7-797544D60260}" srcOrd="0" destOrd="0" presId="urn:microsoft.com/office/officeart/2008/layout/LinedList"/>
    <dgm:cxn modelId="{C8762751-9550-4096-A8DA-37F95ECA779B}" srcId="{70792B2C-5D80-4B5D-99CB-4D2C691B66B5}" destId="{B406D432-DD93-433D-A6C2-48D9BA7AA594}" srcOrd="2" destOrd="0" parTransId="{BB7AF9C9-30DC-4556-A23D-56891D3CCEA4}" sibTransId="{2D195ED7-6D6F-480E-B020-C09FBD9D6539}"/>
    <dgm:cxn modelId="{6C20B9C5-D4C0-4762-9810-3C393C8C26A6}" type="presOf" srcId="{D951EC7F-174E-4E60-8E6C-892E9BE83D46}" destId="{DD0ED2F1-D7B9-4AC4-A564-26A717CEFD8C}" srcOrd="0" destOrd="0" presId="urn:microsoft.com/office/officeart/2008/layout/LinedList"/>
    <dgm:cxn modelId="{8C68854F-5CA2-47A0-811F-AD25DE90DFBD}" type="presParOf" srcId="{04E40322-F385-4F93-B201-6EC74CA839A5}" destId="{4F23B5E0-9550-4129-AD25-7633839FCB88}" srcOrd="0" destOrd="0" presId="urn:microsoft.com/office/officeart/2008/layout/LinedList"/>
    <dgm:cxn modelId="{D080912B-C5A9-4DCE-8350-97F37CEE0156}" type="presParOf" srcId="{04E40322-F385-4F93-B201-6EC74CA839A5}" destId="{10886ECE-DF09-427A-BE10-4D23E3FAF5E9}" srcOrd="1" destOrd="0" presId="urn:microsoft.com/office/officeart/2008/layout/LinedList"/>
    <dgm:cxn modelId="{203EB4B3-DA8E-4C87-8F1F-611ABCE92A26}" type="presParOf" srcId="{10886ECE-DF09-427A-BE10-4D23E3FAF5E9}" destId="{38113334-73B9-4275-8ACA-A763FD9EA575}" srcOrd="0" destOrd="0" presId="urn:microsoft.com/office/officeart/2008/layout/LinedList"/>
    <dgm:cxn modelId="{E75905E0-F817-44F0-BA16-77B358A06780}" type="presParOf" srcId="{10886ECE-DF09-427A-BE10-4D23E3FAF5E9}" destId="{DEA1FB55-74C3-4FB1-A72E-C9C4C14B2F14}" srcOrd="1" destOrd="0" presId="urn:microsoft.com/office/officeart/2008/layout/LinedList"/>
    <dgm:cxn modelId="{A159DF70-86FD-4901-A21C-395FC4DBF79E}" type="presParOf" srcId="{04E40322-F385-4F93-B201-6EC74CA839A5}" destId="{C3C1841B-F014-457F-A28F-8437FE7E2784}" srcOrd="2" destOrd="0" presId="urn:microsoft.com/office/officeart/2008/layout/LinedList"/>
    <dgm:cxn modelId="{6EDECA73-D0DD-48AB-8577-7F60EAC816A9}" type="presParOf" srcId="{04E40322-F385-4F93-B201-6EC74CA839A5}" destId="{71475FA7-064B-48C4-876D-6C9B00CABEBD}" srcOrd="3" destOrd="0" presId="urn:microsoft.com/office/officeart/2008/layout/LinedList"/>
    <dgm:cxn modelId="{9654D0AC-E7CF-414A-BB05-9DBF6A468E07}" type="presParOf" srcId="{71475FA7-064B-48C4-876D-6C9B00CABEBD}" destId="{3600A0C3-9D6E-4A9F-8C39-1DA22DCC09AA}" srcOrd="0" destOrd="0" presId="urn:microsoft.com/office/officeart/2008/layout/LinedList"/>
    <dgm:cxn modelId="{4649507C-420A-4140-ADF4-3E51208C8EEF}" type="presParOf" srcId="{71475FA7-064B-48C4-876D-6C9B00CABEBD}" destId="{98E83B2A-76E3-44A5-9C8F-B8AE3A5CE271}" srcOrd="1" destOrd="0" presId="urn:microsoft.com/office/officeart/2008/layout/LinedList"/>
    <dgm:cxn modelId="{BD5725EB-732D-4A0F-8498-DE04877DBBA1}" type="presParOf" srcId="{04E40322-F385-4F93-B201-6EC74CA839A5}" destId="{976E1FDB-F7E8-41B0-8257-FB354F41FC0C}" srcOrd="4" destOrd="0" presId="urn:microsoft.com/office/officeart/2008/layout/LinedList"/>
    <dgm:cxn modelId="{1082AE30-5C87-46CB-891A-86FCB9BA29AF}" type="presParOf" srcId="{04E40322-F385-4F93-B201-6EC74CA839A5}" destId="{9CDE62CA-00A1-4EEE-AD31-10E8DED6419F}" srcOrd="5" destOrd="0" presId="urn:microsoft.com/office/officeart/2008/layout/LinedList"/>
    <dgm:cxn modelId="{77664328-F2E0-4871-B4DC-CD2063A65897}" type="presParOf" srcId="{9CDE62CA-00A1-4EEE-AD31-10E8DED6419F}" destId="{00E3F023-2510-4EE9-8A6F-9970145BB728}" srcOrd="0" destOrd="0" presId="urn:microsoft.com/office/officeart/2008/layout/LinedList"/>
    <dgm:cxn modelId="{CA05CDD7-5231-4582-B538-4E3FB0FA8870}" type="presParOf" srcId="{9CDE62CA-00A1-4EEE-AD31-10E8DED6419F}" destId="{493B4A17-3250-491C-93F6-237268053FF3}" srcOrd="1" destOrd="0" presId="urn:microsoft.com/office/officeart/2008/layout/LinedList"/>
    <dgm:cxn modelId="{66FEDEC9-55BD-464A-B8D9-B7F47DC0962F}" type="presParOf" srcId="{04E40322-F385-4F93-B201-6EC74CA839A5}" destId="{1D437681-B3E0-405D-9AA9-326FD904FC08}" srcOrd="6" destOrd="0" presId="urn:microsoft.com/office/officeart/2008/layout/LinedList"/>
    <dgm:cxn modelId="{4DF72DA9-9B42-45B1-BF29-C270AA5998E5}" type="presParOf" srcId="{04E40322-F385-4F93-B201-6EC74CA839A5}" destId="{938204EA-C1EB-4DD6-BD05-1F6A3D02F2AB}" srcOrd="7" destOrd="0" presId="urn:microsoft.com/office/officeart/2008/layout/LinedList"/>
    <dgm:cxn modelId="{E8F49F77-D2C3-4DDA-A84C-EC4D53A0B38C}" type="presParOf" srcId="{938204EA-C1EB-4DD6-BD05-1F6A3D02F2AB}" destId="{2100D4BF-27C7-4824-BDA7-797544D60260}" srcOrd="0" destOrd="0" presId="urn:microsoft.com/office/officeart/2008/layout/LinedList"/>
    <dgm:cxn modelId="{36CDB87E-6955-4394-A4C6-DF824E0136CF}" type="presParOf" srcId="{938204EA-C1EB-4DD6-BD05-1F6A3D02F2AB}" destId="{EDBE2407-7E59-4974-91D5-6C26C6526FA1}" srcOrd="1" destOrd="0" presId="urn:microsoft.com/office/officeart/2008/layout/LinedList"/>
    <dgm:cxn modelId="{8D2AF473-5743-40D2-A7EB-04FBB7A9212D}" type="presParOf" srcId="{04E40322-F385-4F93-B201-6EC74CA839A5}" destId="{6BF9A669-B919-4056-8413-936452DD28BA}" srcOrd="8" destOrd="0" presId="urn:microsoft.com/office/officeart/2008/layout/LinedList"/>
    <dgm:cxn modelId="{B52EA5D3-2A72-4FFF-8C33-1D2156D7C1F7}" type="presParOf" srcId="{04E40322-F385-4F93-B201-6EC74CA839A5}" destId="{F6AAFD3D-52DB-4512-B74D-56BA6256D608}" srcOrd="9" destOrd="0" presId="urn:microsoft.com/office/officeart/2008/layout/LinedList"/>
    <dgm:cxn modelId="{A23565D1-8D4B-4114-B6CE-BDEC3CA5FF74}" type="presParOf" srcId="{F6AAFD3D-52DB-4512-B74D-56BA6256D608}" destId="{DD0ED2F1-D7B9-4AC4-A564-26A717CEFD8C}" srcOrd="0" destOrd="0" presId="urn:microsoft.com/office/officeart/2008/layout/LinedList"/>
    <dgm:cxn modelId="{703C4682-0AE3-4AC9-ACCA-B6E6092490DF}" type="presParOf" srcId="{F6AAFD3D-52DB-4512-B74D-56BA6256D608}" destId="{DF745346-DD3C-4F45-AFF6-FF15123EAB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3A5BE5-B0E6-4E64-B4CF-4A5C9B5A9030}" type="doc">
      <dgm:prSet loTypeId="urn:microsoft.com/office/officeart/2005/8/layout/matrix1" loCatId="matrix" qsTypeId="urn:microsoft.com/office/officeart/2005/8/quickstyle/simple5" qsCatId="simple" csTypeId="urn:microsoft.com/office/officeart/2005/8/colors/colorful4" csCatId="colorful" phldr="1"/>
      <dgm:spPr/>
      <dgm:t>
        <a:bodyPr/>
        <a:lstStyle/>
        <a:p>
          <a:endParaRPr lang="en-GB"/>
        </a:p>
      </dgm:t>
    </dgm:pt>
    <dgm:pt modelId="{767FB062-1A27-4C04-88A3-AF06AB763787}">
      <dgm:prSet phldrT="[Text]"/>
      <dgm:spPr/>
      <dgm:t>
        <a:bodyPr/>
        <a:lstStyle/>
        <a:p>
          <a:r>
            <a:rPr lang="ka-GE" dirty="0">
              <a:latin typeface="Calibri Light" panose="020F0302020204030204" pitchFamily="34" charset="0"/>
              <a:cs typeface="Calibri Light" panose="020F0302020204030204" pitchFamily="34" charset="0"/>
            </a:rPr>
            <a:t>პრობლემა</a:t>
          </a:r>
          <a:endParaRPr lang="en-GB" dirty="0">
            <a:latin typeface="Calibri Light" panose="020F0302020204030204" pitchFamily="34" charset="0"/>
            <a:cs typeface="Calibri Light" panose="020F0302020204030204" pitchFamily="34" charset="0"/>
          </a:endParaRPr>
        </a:p>
      </dgm:t>
    </dgm:pt>
    <dgm:pt modelId="{2B58F999-61F1-4302-B0E6-971D84F16249}" type="parTrans" cxnId="{4685C123-4AD3-43C9-B5BD-348412E6EBA0}">
      <dgm:prSet/>
      <dgm:spPr/>
      <dgm:t>
        <a:bodyPr/>
        <a:lstStyle/>
        <a:p>
          <a:endParaRPr lang="en-GB"/>
        </a:p>
      </dgm:t>
    </dgm:pt>
    <dgm:pt modelId="{90B3CC31-16A0-47A4-A10E-C388433E39F3}" type="sibTrans" cxnId="{4685C123-4AD3-43C9-B5BD-348412E6EBA0}">
      <dgm:prSet/>
      <dgm:spPr/>
      <dgm:t>
        <a:bodyPr/>
        <a:lstStyle/>
        <a:p>
          <a:endParaRPr lang="en-GB"/>
        </a:p>
      </dgm:t>
    </dgm:pt>
    <dgm:pt modelId="{62E088CA-91A7-471F-8975-C2F3B266D346}">
      <dgm:prSet phldrT="[Text]"/>
      <dgm:spPr/>
      <dgm:t>
        <a:bodyPr/>
        <a:lstStyle/>
        <a:p>
          <a:r>
            <a:rPr lang="ka-GE" dirty="0">
              <a:latin typeface="Calibri Light" panose="020F0302020204030204" pitchFamily="34" charset="0"/>
              <a:cs typeface="Calibri Light" panose="020F0302020204030204" pitchFamily="34" charset="0"/>
            </a:rPr>
            <a:t>აფექტური/ფსიქოლოგიური </a:t>
          </a:r>
          <a:endParaRPr lang="en-GB" dirty="0">
            <a:latin typeface="Calibri Light" panose="020F0302020204030204" pitchFamily="34" charset="0"/>
            <a:cs typeface="Calibri Light" panose="020F0302020204030204" pitchFamily="34" charset="0"/>
          </a:endParaRPr>
        </a:p>
      </dgm:t>
    </dgm:pt>
    <dgm:pt modelId="{4B60AED1-54EE-4671-A26A-E2F66374834A}" type="parTrans" cxnId="{1CA6CEC1-B96F-4CB8-BFA6-E6D66BE3A324}">
      <dgm:prSet/>
      <dgm:spPr/>
      <dgm:t>
        <a:bodyPr/>
        <a:lstStyle/>
        <a:p>
          <a:endParaRPr lang="en-GB"/>
        </a:p>
      </dgm:t>
    </dgm:pt>
    <dgm:pt modelId="{61369F17-4241-49AC-BF1D-52F24D146C4E}" type="sibTrans" cxnId="{1CA6CEC1-B96F-4CB8-BFA6-E6D66BE3A324}">
      <dgm:prSet/>
      <dgm:spPr/>
      <dgm:t>
        <a:bodyPr/>
        <a:lstStyle/>
        <a:p>
          <a:endParaRPr lang="en-GB"/>
        </a:p>
      </dgm:t>
    </dgm:pt>
    <dgm:pt modelId="{ABC50423-685B-4485-AE98-87E2693A8508}">
      <dgm:prSet phldrT="[Text]"/>
      <dgm:spPr>
        <a:solidFill>
          <a:srgbClr val="00B050">
            <a:alpha val="86000"/>
          </a:srgbClr>
        </a:solidFill>
      </dgm:spPr>
      <dgm:t>
        <a:bodyPr/>
        <a:lstStyle/>
        <a:p>
          <a:r>
            <a:rPr lang="ka-GE" dirty="0">
              <a:latin typeface="Calibri Light" panose="020F0302020204030204" pitchFamily="34" charset="0"/>
              <a:cs typeface="Calibri Light" panose="020F0302020204030204" pitchFamily="34" charset="0"/>
            </a:rPr>
            <a:t>სიტუაციური</a:t>
          </a:r>
          <a:r>
            <a:rPr lang="ka-GE" dirty="0"/>
            <a:t> </a:t>
          </a:r>
          <a:endParaRPr lang="en-GB" dirty="0"/>
        </a:p>
      </dgm:t>
    </dgm:pt>
    <dgm:pt modelId="{2A94213D-AB3F-40E8-95DE-BB9E91513E79}" type="parTrans" cxnId="{BF76C110-458C-4839-807A-E4F29B98855D}">
      <dgm:prSet/>
      <dgm:spPr/>
      <dgm:t>
        <a:bodyPr/>
        <a:lstStyle/>
        <a:p>
          <a:endParaRPr lang="en-GB"/>
        </a:p>
      </dgm:t>
    </dgm:pt>
    <dgm:pt modelId="{D5E5D20B-F701-4408-A48D-1E3371781EDD}" type="sibTrans" cxnId="{BF76C110-458C-4839-807A-E4F29B98855D}">
      <dgm:prSet/>
      <dgm:spPr/>
      <dgm:t>
        <a:bodyPr/>
        <a:lstStyle/>
        <a:p>
          <a:endParaRPr lang="en-GB"/>
        </a:p>
      </dgm:t>
    </dgm:pt>
    <dgm:pt modelId="{F17501C0-A29C-4240-BC43-22D72AF7AA5B}">
      <dgm:prSet phldrT="[Text]"/>
      <dgm:spPr/>
      <dgm:t>
        <a:bodyPr/>
        <a:lstStyle/>
        <a:p>
          <a:r>
            <a:rPr lang="ka-GE" dirty="0">
              <a:latin typeface="Calibri Light" panose="020F0302020204030204" pitchFamily="34" charset="0"/>
              <a:cs typeface="Calibri Light" panose="020F0302020204030204" pitchFamily="34" charset="0"/>
            </a:rPr>
            <a:t>ქცევითი</a:t>
          </a:r>
          <a:endParaRPr lang="en-GB" dirty="0">
            <a:latin typeface="Calibri Light" panose="020F0302020204030204" pitchFamily="34" charset="0"/>
            <a:cs typeface="Calibri Light" panose="020F0302020204030204" pitchFamily="34" charset="0"/>
          </a:endParaRPr>
        </a:p>
      </dgm:t>
    </dgm:pt>
    <dgm:pt modelId="{457650D5-3308-4481-BCA6-911F4DAA1496}" type="parTrans" cxnId="{F7D62E1C-17F0-4A21-AC2D-1EBAFF21AC02}">
      <dgm:prSet/>
      <dgm:spPr/>
      <dgm:t>
        <a:bodyPr/>
        <a:lstStyle/>
        <a:p>
          <a:endParaRPr lang="en-GB"/>
        </a:p>
      </dgm:t>
    </dgm:pt>
    <dgm:pt modelId="{D4D76427-88BC-4F55-83EE-162EFE20B40D}" type="sibTrans" cxnId="{F7D62E1C-17F0-4A21-AC2D-1EBAFF21AC02}">
      <dgm:prSet/>
      <dgm:spPr/>
      <dgm:t>
        <a:bodyPr/>
        <a:lstStyle/>
        <a:p>
          <a:endParaRPr lang="en-GB"/>
        </a:p>
      </dgm:t>
    </dgm:pt>
    <dgm:pt modelId="{3937E35B-19F5-4CAE-A32A-B523D0A0ECD1}">
      <dgm:prSet phldrT="[Text]"/>
      <dgm:spPr/>
      <dgm:t>
        <a:bodyPr/>
        <a:lstStyle/>
        <a:p>
          <a:r>
            <a:rPr lang="ka-GE" dirty="0">
              <a:latin typeface="Calibri Light" panose="020F0302020204030204" pitchFamily="34" charset="0"/>
              <a:cs typeface="Calibri Light" panose="020F0302020204030204" pitchFamily="34" charset="0"/>
            </a:rPr>
            <a:t>კოგნიტური</a:t>
          </a:r>
          <a:r>
            <a:rPr lang="ka-GE" baseline="0" dirty="0">
              <a:latin typeface="Calibri Light" panose="020F0302020204030204" pitchFamily="34" charset="0"/>
              <a:cs typeface="Calibri Light" panose="020F0302020204030204" pitchFamily="34" charset="0"/>
            </a:rPr>
            <a:t> </a:t>
          </a:r>
          <a:endParaRPr lang="en-GB" dirty="0">
            <a:latin typeface="Calibri Light" panose="020F0302020204030204" pitchFamily="34" charset="0"/>
            <a:cs typeface="Calibri Light" panose="020F0302020204030204" pitchFamily="34" charset="0"/>
          </a:endParaRPr>
        </a:p>
      </dgm:t>
    </dgm:pt>
    <dgm:pt modelId="{767D5ACD-129F-4673-9383-7C02DDC546F1}" type="parTrans" cxnId="{479F8E67-91E7-4AE6-96AA-6DB7879EF93F}">
      <dgm:prSet/>
      <dgm:spPr/>
      <dgm:t>
        <a:bodyPr/>
        <a:lstStyle/>
        <a:p>
          <a:endParaRPr lang="en-GB"/>
        </a:p>
      </dgm:t>
    </dgm:pt>
    <dgm:pt modelId="{EA480477-8548-4980-9A7B-3BE27E520AAB}" type="sibTrans" cxnId="{479F8E67-91E7-4AE6-96AA-6DB7879EF93F}">
      <dgm:prSet/>
      <dgm:spPr/>
      <dgm:t>
        <a:bodyPr/>
        <a:lstStyle/>
        <a:p>
          <a:endParaRPr lang="en-GB"/>
        </a:p>
      </dgm:t>
    </dgm:pt>
    <dgm:pt modelId="{72611504-50C5-4439-97EB-FBE5C7D12F49}" type="pres">
      <dgm:prSet presAssocID="{E93A5BE5-B0E6-4E64-B4CF-4A5C9B5A9030}" presName="diagram" presStyleCnt="0">
        <dgm:presLayoutVars>
          <dgm:chMax val="1"/>
          <dgm:dir/>
          <dgm:animLvl val="ctr"/>
          <dgm:resizeHandles val="exact"/>
        </dgm:presLayoutVars>
      </dgm:prSet>
      <dgm:spPr/>
      <dgm:t>
        <a:bodyPr/>
        <a:lstStyle/>
        <a:p>
          <a:endParaRPr lang="en-US"/>
        </a:p>
      </dgm:t>
    </dgm:pt>
    <dgm:pt modelId="{F35393EF-59F0-4196-ACC9-E1360C4F6414}" type="pres">
      <dgm:prSet presAssocID="{E93A5BE5-B0E6-4E64-B4CF-4A5C9B5A9030}" presName="matrix" presStyleCnt="0"/>
      <dgm:spPr/>
    </dgm:pt>
    <dgm:pt modelId="{EC5FCDA5-220B-427D-955E-FFCFA42713CF}" type="pres">
      <dgm:prSet presAssocID="{E93A5BE5-B0E6-4E64-B4CF-4A5C9B5A9030}" presName="tile1" presStyleLbl="node1" presStyleIdx="0" presStyleCnt="4"/>
      <dgm:spPr/>
      <dgm:t>
        <a:bodyPr/>
        <a:lstStyle/>
        <a:p>
          <a:endParaRPr lang="en-US"/>
        </a:p>
      </dgm:t>
    </dgm:pt>
    <dgm:pt modelId="{E611606C-C779-4DAA-A0C9-49AC83C0031E}" type="pres">
      <dgm:prSet presAssocID="{E93A5BE5-B0E6-4E64-B4CF-4A5C9B5A9030}" presName="tile1text" presStyleLbl="node1" presStyleIdx="0" presStyleCnt="4">
        <dgm:presLayoutVars>
          <dgm:chMax val="0"/>
          <dgm:chPref val="0"/>
          <dgm:bulletEnabled val="1"/>
        </dgm:presLayoutVars>
      </dgm:prSet>
      <dgm:spPr/>
      <dgm:t>
        <a:bodyPr/>
        <a:lstStyle/>
        <a:p>
          <a:endParaRPr lang="en-US"/>
        </a:p>
      </dgm:t>
    </dgm:pt>
    <dgm:pt modelId="{527E197F-700F-4D6A-AC05-E14836D5F844}" type="pres">
      <dgm:prSet presAssocID="{E93A5BE5-B0E6-4E64-B4CF-4A5C9B5A9030}" presName="tile2" presStyleLbl="node1" presStyleIdx="1" presStyleCnt="4"/>
      <dgm:spPr/>
      <dgm:t>
        <a:bodyPr/>
        <a:lstStyle/>
        <a:p>
          <a:endParaRPr lang="en-US"/>
        </a:p>
      </dgm:t>
    </dgm:pt>
    <dgm:pt modelId="{15543100-AE55-4FEA-8A0C-4B02ADA38722}" type="pres">
      <dgm:prSet presAssocID="{E93A5BE5-B0E6-4E64-B4CF-4A5C9B5A9030}" presName="tile2text" presStyleLbl="node1" presStyleIdx="1" presStyleCnt="4">
        <dgm:presLayoutVars>
          <dgm:chMax val="0"/>
          <dgm:chPref val="0"/>
          <dgm:bulletEnabled val="1"/>
        </dgm:presLayoutVars>
      </dgm:prSet>
      <dgm:spPr/>
      <dgm:t>
        <a:bodyPr/>
        <a:lstStyle/>
        <a:p>
          <a:endParaRPr lang="en-US"/>
        </a:p>
      </dgm:t>
    </dgm:pt>
    <dgm:pt modelId="{D27C900E-5ABA-4B02-B99A-612CFDCACE67}" type="pres">
      <dgm:prSet presAssocID="{E93A5BE5-B0E6-4E64-B4CF-4A5C9B5A9030}" presName="tile3" presStyleLbl="node1" presStyleIdx="2" presStyleCnt="4"/>
      <dgm:spPr/>
      <dgm:t>
        <a:bodyPr/>
        <a:lstStyle/>
        <a:p>
          <a:endParaRPr lang="en-US"/>
        </a:p>
      </dgm:t>
    </dgm:pt>
    <dgm:pt modelId="{BA85A763-3CB4-4C31-B9EE-14D4EA0DE9EE}" type="pres">
      <dgm:prSet presAssocID="{E93A5BE5-B0E6-4E64-B4CF-4A5C9B5A9030}" presName="tile3text" presStyleLbl="node1" presStyleIdx="2" presStyleCnt="4">
        <dgm:presLayoutVars>
          <dgm:chMax val="0"/>
          <dgm:chPref val="0"/>
          <dgm:bulletEnabled val="1"/>
        </dgm:presLayoutVars>
      </dgm:prSet>
      <dgm:spPr/>
      <dgm:t>
        <a:bodyPr/>
        <a:lstStyle/>
        <a:p>
          <a:endParaRPr lang="en-US"/>
        </a:p>
      </dgm:t>
    </dgm:pt>
    <dgm:pt modelId="{48FE60AA-D7B8-405F-B931-9C39A3CC8599}" type="pres">
      <dgm:prSet presAssocID="{E93A5BE5-B0E6-4E64-B4CF-4A5C9B5A9030}" presName="tile4" presStyleLbl="node1" presStyleIdx="3" presStyleCnt="4"/>
      <dgm:spPr/>
      <dgm:t>
        <a:bodyPr/>
        <a:lstStyle/>
        <a:p>
          <a:endParaRPr lang="en-US"/>
        </a:p>
      </dgm:t>
    </dgm:pt>
    <dgm:pt modelId="{29E9D43B-B547-4DD0-999D-33E583641791}" type="pres">
      <dgm:prSet presAssocID="{E93A5BE5-B0E6-4E64-B4CF-4A5C9B5A9030}" presName="tile4text" presStyleLbl="node1" presStyleIdx="3" presStyleCnt="4">
        <dgm:presLayoutVars>
          <dgm:chMax val="0"/>
          <dgm:chPref val="0"/>
          <dgm:bulletEnabled val="1"/>
        </dgm:presLayoutVars>
      </dgm:prSet>
      <dgm:spPr/>
      <dgm:t>
        <a:bodyPr/>
        <a:lstStyle/>
        <a:p>
          <a:endParaRPr lang="en-US"/>
        </a:p>
      </dgm:t>
    </dgm:pt>
    <dgm:pt modelId="{E20A3627-40F1-4A74-9E80-A735DC0A6568}" type="pres">
      <dgm:prSet presAssocID="{E93A5BE5-B0E6-4E64-B4CF-4A5C9B5A9030}" presName="centerTile" presStyleLbl="fgShp" presStyleIdx="0" presStyleCnt="1">
        <dgm:presLayoutVars>
          <dgm:chMax val="0"/>
          <dgm:chPref val="0"/>
        </dgm:presLayoutVars>
      </dgm:prSet>
      <dgm:spPr/>
      <dgm:t>
        <a:bodyPr/>
        <a:lstStyle/>
        <a:p>
          <a:endParaRPr lang="en-US"/>
        </a:p>
      </dgm:t>
    </dgm:pt>
  </dgm:ptLst>
  <dgm:cxnLst>
    <dgm:cxn modelId="{A3346D08-58AE-4C9B-9979-815F30131A80}" type="presOf" srcId="{F17501C0-A29C-4240-BC43-22D72AF7AA5B}" destId="{BA85A763-3CB4-4C31-B9EE-14D4EA0DE9EE}" srcOrd="1" destOrd="0" presId="urn:microsoft.com/office/officeart/2005/8/layout/matrix1"/>
    <dgm:cxn modelId="{1CA6CEC1-B96F-4CB8-BFA6-E6D66BE3A324}" srcId="{767FB062-1A27-4C04-88A3-AF06AB763787}" destId="{62E088CA-91A7-471F-8975-C2F3B266D346}" srcOrd="0" destOrd="0" parTransId="{4B60AED1-54EE-4671-A26A-E2F66374834A}" sibTransId="{61369F17-4241-49AC-BF1D-52F24D146C4E}"/>
    <dgm:cxn modelId="{479F8E67-91E7-4AE6-96AA-6DB7879EF93F}" srcId="{767FB062-1A27-4C04-88A3-AF06AB763787}" destId="{3937E35B-19F5-4CAE-A32A-B523D0A0ECD1}" srcOrd="3" destOrd="0" parTransId="{767D5ACD-129F-4673-9383-7C02DDC546F1}" sibTransId="{EA480477-8548-4980-9A7B-3BE27E520AAB}"/>
    <dgm:cxn modelId="{3933E0EA-2354-4BF4-BF6B-CAAC09BB1E56}" type="presOf" srcId="{62E088CA-91A7-471F-8975-C2F3B266D346}" destId="{EC5FCDA5-220B-427D-955E-FFCFA42713CF}" srcOrd="0" destOrd="0" presId="urn:microsoft.com/office/officeart/2005/8/layout/matrix1"/>
    <dgm:cxn modelId="{4685C123-4AD3-43C9-B5BD-348412E6EBA0}" srcId="{E93A5BE5-B0E6-4E64-B4CF-4A5C9B5A9030}" destId="{767FB062-1A27-4C04-88A3-AF06AB763787}" srcOrd="0" destOrd="0" parTransId="{2B58F999-61F1-4302-B0E6-971D84F16249}" sibTransId="{90B3CC31-16A0-47A4-A10E-C388433E39F3}"/>
    <dgm:cxn modelId="{D423BB21-17C7-439B-AA2E-F1D1EE514D4B}" type="presOf" srcId="{E93A5BE5-B0E6-4E64-B4CF-4A5C9B5A9030}" destId="{72611504-50C5-4439-97EB-FBE5C7D12F49}" srcOrd="0" destOrd="0" presId="urn:microsoft.com/office/officeart/2005/8/layout/matrix1"/>
    <dgm:cxn modelId="{F7D62E1C-17F0-4A21-AC2D-1EBAFF21AC02}" srcId="{767FB062-1A27-4C04-88A3-AF06AB763787}" destId="{F17501C0-A29C-4240-BC43-22D72AF7AA5B}" srcOrd="2" destOrd="0" parTransId="{457650D5-3308-4481-BCA6-911F4DAA1496}" sibTransId="{D4D76427-88BC-4F55-83EE-162EFE20B40D}"/>
    <dgm:cxn modelId="{06399432-E4FA-44AE-93AF-C56F0ED33450}" type="presOf" srcId="{ABC50423-685B-4485-AE98-87E2693A8508}" destId="{15543100-AE55-4FEA-8A0C-4B02ADA38722}" srcOrd="1" destOrd="0" presId="urn:microsoft.com/office/officeart/2005/8/layout/matrix1"/>
    <dgm:cxn modelId="{79A6D46E-A9C2-447D-B29E-B057CE8924F2}" type="presOf" srcId="{F17501C0-A29C-4240-BC43-22D72AF7AA5B}" destId="{D27C900E-5ABA-4B02-B99A-612CFDCACE67}" srcOrd="0" destOrd="0" presId="urn:microsoft.com/office/officeart/2005/8/layout/matrix1"/>
    <dgm:cxn modelId="{B2B1B927-CCAA-4701-820C-1CF2F0D75EA7}" type="presOf" srcId="{767FB062-1A27-4C04-88A3-AF06AB763787}" destId="{E20A3627-40F1-4A74-9E80-A735DC0A6568}" srcOrd="0" destOrd="0" presId="urn:microsoft.com/office/officeart/2005/8/layout/matrix1"/>
    <dgm:cxn modelId="{F58D8F15-8530-40BD-B89B-26E730867FBF}" type="presOf" srcId="{ABC50423-685B-4485-AE98-87E2693A8508}" destId="{527E197F-700F-4D6A-AC05-E14836D5F844}" srcOrd="0" destOrd="0" presId="urn:microsoft.com/office/officeart/2005/8/layout/matrix1"/>
    <dgm:cxn modelId="{BF76C110-458C-4839-807A-E4F29B98855D}" srcId="{767FB062-1A27-4C04-88A3-AF06AB763787}" destId="{ABC50423-685B-4485-AE98-87E2693A8508}" srcOrd="1" destOrd="0" parTransId="{2A94213D-AB3F-40E8-95DE-BB9E91513E79}" sibTransId="{D5E5D20B-F701-4408-A48D-1E3371781EDD}"/>
    <dgm:cxn modelId="{932E62A5-918B-48F8-AA5E-21FCBE149036}" type="presOf" srcId="{3937E35B-19F5-4CAE-A32A-B523D0A0ECD1}" destId="{48FE60AA-D7B8-405F-B931-9C39A3CC8599}" srcOrd="0" destOrd="0" presId="urn:microsoft.com/office/officeart/2005/8/layout/matrix1"/>
    <dgm:cxn modelId="{1A8C1B72-0395-44A0-96F4-3522CD1183BF}" type="presOf" srcId="{3937E35B-19F5-4CAE-A32A-B523D0A0ECD1}" destId="{29E9D43B-B547-4DD0-999D-33E583641791}" srcOrd="1" destOrd="0" presId="urn:microsoft.com/office/officeart/2005/8/layout/matrix1"/>
    <dgm:cxn modelId="{91D8148D-3ABD-4DC6-8579-8FDAF794535D}" type="presOf" srcId="{62E088CA-91A7-471F-8975-C2F3B266D346}" destId="{E611606C-C779-4DAA-A0C9-49AC83C0031E}" srcOrd="1" destOrd="0" presId="urn:microsoft.com/office/officeart/2005/8/layout/matrix1"/>
    <dgm:cxn modelId="{8D30F530-B158-442E-8CA9-981A71C3D247}" type="presParOf" srcId="{72611504-50C5-4439-97EB-FBE5C7D12F49}" destId="{F35393EF-59F0-4196-ACC9-E1360C4F6414}" srcOrd="0" destOrd="0" presId="urn:microsoft.com/office/officeart/2005/8/layout/matrix1"/>
    <dgm:cxn modelId="{48408989-E7F1-409A-A4FE-394C3ACACA90}" type="presParOf" srcId="{F35393EF-59F0-4196-ACC9-E1360C4F6414}" destId="{EC5FCDA5-220B-427D-955E-FFCFA42713CF}" srcOrd="0" destOrd="0" presId="urn:microsoft.com/office/officeart/2005/8/layout/matrix1"/>
    <dgm:cxn modelId="{FCFCE648-353C-4DAE-B7D4-68EA08F47EB3}" type="presParOf" srcId="{F35393EF-59F0-4196-ACC9-E1360C4F6414}" destId="{E611606C-C779-4DAA-A0C9-49AC83C0031E}" srcOrd="1" destOrd="0" presId="urn:microsoft.com/office/officeart/2005/8/layout/matrix1"/>
    <dgm:cxn modelId="{09F68909-31EE-4BC9-A322-1906E5C5B46C}" type="presParOf" srcId="{F35393EF-59F0-4196-ACC9-E1360C4F6414}" destId="{527E197F-700F-4D6A-AC05-E14836D5F844}" srcOrd="2" destOrd="0" presId="urn:microsoft.com/office/officeart/2005/8/layout/matrix1"/>
    <dgm:cxn modelId="{5538C8CF-678B-406E-8587-771A9A62D498}" type="presParOf" srcId="{F35393EF-59F0-4196-ACC9-E1360C4F6414}" destId="{15543100-AE55-4FEA-8A0C-4B02ADA38722}" srcOrd="3" destOrd="0" presId="urn:microsoft.com/office/officeart/2005/8/layout/matrix1"/>
    <dgm:cxn modelId="{5DFDDC26-5662-4669-B08F-995C5EC83A82}" type="presParOf" srcId="{F35393EF-59F0-4196-ACC9-E1360C4F6414}" destId="{D27C900E-5ABA-4B02-B99A-612CFDCACE67}" srcOrd="4" destOrd="0" presId="urn:microsoft.com/office/officeart/2005/8/layout/matrix1"/>
    <dgm:cxn modelId="{276E3E8C-DC82-409A-958A-1C905D2FEF96}" type="presParOf" srcId="{F35393EF-59F0-4196-ACC9-E1360C4F6414}" destId="{BA85A763-3CB4-4C31-B9EE-14D4EA0DE9EE}" srcOrd="5" destOrd="0" presId="urn:microsoft.com/office/officeart/2005/8/layout/matrix1"/>
    <dgm:cxn modelId="{22087EAF-74E6-4CE4-84B5-3D79E853342D}" type="presParOf" srcId="{F35393EF-59F0-4196-ACC9-E1360C4F6414}" destId="{48FE60AA-D7B8-405F-B931-9C39A3CC8599}" srcOrd="6" destOrd="0" presId="urn:microsoft.com/office/officeart/2005/8/layout/matrix1"/>
    <dgm:cxn modelId="{6032626D-67B4-48E6-A18D-DC5B86FDA8A3}" type="presParOf" srcId="{F35393EF-59F0-4196-ACC9-E1360C4F6414}" destId="{29E9D43B-B547-4DD0-999D-33E583641791}" srcOrd="7" destOrd="0" presId="urn:microsoft.com/office/officeart/2005/8/layout/matrix1"/>
    <dgm:cxn modelId="{17655CCB-7F45-4080-A5E5-A6CEDEF7D0DB}" type="presParOf" srcId="{72611504-50C5-4439-97EB-FBE5C7D12F49}" destId="{E20A3627-40F1-4A74-9E80-A735DC0A656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43E70-7D34-4A7B-A9FC-37CDF52C895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358829-5973-4483-86CC-C50D236E7D2A}">
      <dgm:prSet/>
      <dgm:spPr/>
      <dgm:t>
        <a:bodyPr/>
        <a:lstStyle/>
        <a:p>
          <a:r>
            <a:rPr lang="ka-GE" dirty="0">
              <a:latin typeface="Calibri Light" panose="020F0302020204030204" pitchFamily="34" charset="0"/>
              <a:cs typeface="Calibri Light" panose="020F0302020204030204" pitchFamily="34" charset="0"/>
            </a:rPr>
            <a:t>ჩარევის ტიპები სკოლაში:</a:t>
          </a:r>
          <a:endParaRPr lang="en-US" dirty="0">
            <a:latin typeface="Calibri Light" panose="020F0302020204030204" pitchFamily="34" charset="0"/>
            <a:cs typeface="Calibri Light" panose="020F0302020204030204" pitchFamily="34" charset="0"/>
          </a:endParaRPr>
        </a:p>
      </dgm:t>
    </dgm:pt>
    <dgm:pt modelId="{B5B021C4-DF28-41B4-83EA-C1EE51F93951}" type="parTrans" cxnId="{BB817559-0304-433F-A2AC-C215E7427799}">
      <dgm:prSet/>
      <dgm:spPr/>
      <dgm:t>
        <a:bodyPr/>
        <a:lstStyle/>
        <a:p>
          <a:endParaRPr lang="en-US"/>
        </a:p>
      </dgm:t>
    </dgm:pt>
    <dgm:pt modelId="{5B1CFB22-EF7C-4858-8446-B697AFE824AD}" type="sibTrans" cxnId="{BB817559-0304-433F-A2AC-C215E7427799}">
      <dgm:prSet/>
      <dgm:spPr/>
      <dgm:t>
        <a:bodyPr/>
        <a:lstStyle/>
        <a:p>
          <a:endParaRPr lang="en-US"/>
        </a:p>
      </dgm:t>
    </dgm:pt>
    <dgm:pt modelId="{2C2ADD98-B691-4754-A29E-293FE1559B1F}">
      <dgm:prSet/>
      <dgm:spPr/>
      <dgm:t>
        <a:bodyPr/>
        <a:lstStyle/>
        <a:p>
          <a:r>
            <a:rPr lang="ka-GE" dirty="0">
              <a:latin typeface="Calibri Light" panose="020F0302020204030204" pitchFamily="34" charset="0"/>
              <a:cs typeface="Calibri Light" panose="020F0302020204030204" pitchFamily="34" charset="0"/>
            </a:rPr>
            <a:t>უნივერსალური</a:t>
          </a:r>
          <a:r>
            <a:rPr lang="en-GB" dirty="0">
              <a:latin typeface="Calibri Light" panose="020F0302020204030204" pitchFamily="34" charset="0"/>
              <a:cs typeface="Calibri Light" panose="020F0302020204030204" pitchFamily="34" charset="0"/>
            </a:rPr>
            <a:t> (</a:t>
          </a:r>
          <a:r>
            <a:rPr lang="ka-GE" dirty="0">
              <a:latin typeface="Calibri Light" panose="020F0302020204030204" pitchFamily="34" charset="0"/>
              <a:cs typeface="Calibri Light" panose="020F0302020204030204" pitchFamily="34" charset="0"/>
            </a:rPr>
            <a:t>პრევენციის პროგრამები, მაგ.ჩაგვრა/’ბულინგი’ 100%</a:t>
          </a:r>
          <a:endParaRPr lang="en-US" dirty="0">
            <a:latin typeface="Calibri Light" panose="020F0302020204030204" pitchFamily="34" charset="0"/>
            <a:cs typeface="Calibri Light" panose="020F0302020204030204" pitchFamily="34" charset="0"/>
          </a:endParaRPr>
        </a:p>
      </dgm:t>
    </dgm:pt>
    <dgm:pt modelId="{F389E7F6-C884-4CAC-8C28-B3D926792F5A}" type="parTrans" cxnId="{0B2D40A0-528F-41C1-89CE-4DDDDA6A54D5}">
      <dgm:prSet/>
      <dgm:spPr/>
      <dgm:t>
        <a:bodyPr/>
        <a:lstStyle/>
        <a:p>
          <a:endParaRPr lang="en-US"/>
        </a:p>
      </dgm:t>
    </dgm:pt>
    <dgm:pt modelId="{CE14D48F-3993-46AD-A2D7-346BE0F29C00}" type="sibTrans" cxnId="{0B2D40A0-528F-41C1-89CE-4DDDDA6A54D5}">
      <dgm:prSet/>
      <dgm:spPr/>
      <dgm:t>
        <a:bodyPr/>
        <a:lstStyle/>
        <a:p>
          <a:endParaRPr lang="en-US"/>
        </a:p>
      </dgm:t>
    </dgm:pt>
    <dgm:pt modelId="{CA356AF1-C431-4AC3-B13D-20FC341B7F28}">
      <dgm:prSet/>
      <dgm:spPr/>
      <dgm:t>
        <a:bodyPr/>
        <a:lstStyle/>
        <a:p>
          <a:r>
            <a:rPr lang="ka-GE" dirty="0">
              <a:latin typeface="Calibri Light" panose="020F0302020204030204" pitchFamily="34" charset="0"/>
              <a:cs typeface="Calibri Light" panose="020F0302020204030204" pitchFamily="34" charset="0"/>
            </a:rPr>
            <a:t>მიზნობრივი (დამატებითი და სტრატეგიული, გათვლილი მცირე ჯგუფზე 20%),</a:t>
          </a:r>
          <a:endParaRPr lang="en-US" dirty="0">
            <a:latin typeface="Calibri Light" panose="020F0302020204030204" pitchFamily="34" charset="0"/>
            <a:cs typeface="Calibri Light" panose="020F0302020204030204" pitchFamily="34" charset="0"/>
          </a:endParaRPr>
        </a:p>
      </dgm:t>
    </dgm:pt>
    <dgm:pt modelId="{8F2917C9-6249-4512-8EBA-9A2AE4608399}" type="parTrans" cxnId="{2254B2D2-E0F4-4E37-9C2B-E584EF45BC39}">
      <dgm:prSet/>
      <dgm:spPr/>
      <dgm:t>
        <a:bodyPr/>
        <a:lstStyle/>
        <a:p>
          <a:endParaRPr lang="en-US"/>
        </a:p>
      </dgm:t>
    </dgm:pt>
    <dgm:pt modelId="{883869AC-498C-4091-9B12-2955DBB98DB9}" type="sibTrans" cxnId="{2254B2D2-E0F4-4E37-9C2B-E584EF45BC39}">
      <dgm:prSet/>
      <dgm:spPr/>
      <dgm:t>
        <a:bodyPr/>
        <a:lstStyle/>
        <a:p>
          <a:endParaRPr lang="en-US"/>
        </a:p>
      </dgm:t>
    </dgm:pt>
    <dgm:pt modelId="{283F721C-391B-4892-B8BA-78B77DDD77CC}">
      <dgm:prSet/>
      <dgm:spPr/>
      <dgm:t>
        <a:bodyPr/>
        <a:lstStyle/>
        <a:p>
          <a:r>
            <a:rPr lang="ka-GE" dirty="0">
              <a:latin typeface="Calibri Light" panose="020F0302020204030204" pitchFamily="34" charset="0"/>
              <a:cs typeface="Calibri Light" panose="020F0302020204030204" pitchFamily="34" charset="0"/>
            </a:rPr>
            <a:t>ინტენსიური </a:t>
          </a:r>
          <a:r>
            <a:rPr lang="en-GB" dirty="0">
              <a:latin typeface="Calibri Light" panose="020F0302020204030204" pitchFamily="34" charset="0"/>
              <a:cs typeface="Calibri Light" panose="020F0302020204030204" pitchFamily="34" charset="0"/>
            </a:rPr>
            <a:t>(</a:t>
          </a:r>
          <a:r>
            <a:rPr lang="ka-GE" dirty="0">
              <a:latin typeface="Calibri Light" panose="020F0302020204030204" pitchFamily="34" charset="0"/>
              <a:cs typeface="Calibri Light" panose="020F0302020204030204" pitchFamily="34" charset="0"/>
            </a:rPr>
            <a:t>მიმართული მათზე, ვინც მიყვა უნივერსალურ და მიზნობრივ ინტერვენციებს , მაგრამ მაინც სჭირდებათ დახმარება- სკოლის მოსწავლეების 5%</a:t>
          </a:r>
          <a:endParaRPr lang="en-US" dirty="0">
            <a:latin typeface="Calibri Light" panose="020F0302020204030204" pitchFamily="34" charset="0"/>
            <a:cs typeface="Calibri Light" panose="020F0302020204030204" pitchFamily="34" charset="0"/>
          </a:endParaRPr>
        </a:p>
      </dgm:t>
    </dgm:pt>
    <dgm:pt modelId="{BEC4E84A-05CF-4729-AA38-C32A137E1095}" type="parTrans" cxnId="{6DAF117F-0507-4F92-B340-DEB56CEFB1D6}">
      <dgm:prSet/>
      <dgm:spPr/>
      <dgm:t>
        <a:bodyPr/>
        <a:lstStyle/>
        <a:p>
          <a:endParaRPr lang="en-US"/>
        </a:p>
      </dgm:t>
    </dgm:pt>
    <dgm:pt modelId="{55A3FEB1-1DF8-4095-A9F3-03250DE80C93}" type="sibTrans" cxnId="{6DAF117F-0507-4F92-B340-DEB56CEFB1D6}">
      <dgm:prSet/>
      <dgm:spPr/>
      <dgm:t>
        <a:bodyPr/>
        <a:lstStyle/>
        <a:p>
          <a:endParaRPr lang="en-US"/>
        </a:p>
      </dgm:t>
    </dgm:pt>
    <dgm:pt modelId="{0B779062-D2B4-4E85-B60F-64CA9242EC81}" type="pres">
      <dgm:prSet presAssocID="{37943E70-7D34-4A7B-A9FC-37CDF52C8956}" presName="linear" presStyleCnt="0">
        <dgm:presLayoutVars>
          <dgm:animLvl val="lvl"/>
          <dgm:resizeHandles val="exact"/>
        </dgm:presLayoutVars>
      </dgm:prSet>
      <dgm:spPr/>
      <dgm:t>
        <a:bodyPr/>
        <a:lstStyle/>
        <a:p>
          <a:endParaRPr lang="en-US"/>
        </a:p>
      </dgm:t>
    </dgm:pt>
    <dgm:pt modelId="{F907AFE5-0B97-455E-B451-E7EE69DF4802}" type="pres">
      <dgm:prSet presAssocID="{19358829-5973-4483-86CC-C50D236E7D2A}" presName="parentText" presStyleLbl="node1" presStyleIdx="0" presStyleCnt="4">
        <dgm:presLayoutVars>
          <dgm:chMax val="0"/>
          <dgm:bulletEnabled val="1"/>
        </dgm:presLayoutVars>
      </dgm:prSet>
      <dgm:spPr/>
      <dgm:t>
        <a:bodyPr/>
        <a:lstStyle/>
        <a:p>
          <a:endParaRPr lang="en-US"/>
        </a:p>
      </dgm:t>
    </dgm:pt>
    <dgm:pt modelId="{A715D0DE-03C2-42FF-AE52-A269A1D94C67}" type="pres">
      <dgm:prSet presAssocID="{5B1CFB22-EF7C-4858-8446-B697AFE824AD}" presName="spacer" presStyleCnt="0"/>
      <dgm:spPr/>
    </dgm:pt>
    <dgm:pt modelId="{9E10A0E3-9669-4817-8187-7C6B5B575E01}" type="pres">
      <dgm:prSet presAssocID="{2C2ADD98-B691-4754-A29E-293FE1559B1F}" presName="parentText" presStyleLbl="node1" presStyleIdx="1" presStyleCnt="4">
        <dgm:presLayoutVars>
          <dgm:chMax val="0"/>
          <dgm:bulletEnabled val="1"/>
        </dgm:presLayoutVars>
      </dgm:prSet>
      <dgm:spPr/>
      <dgm:t>
        <a:bodyPr/>
        <a:lstStyle/>
        <a:p>
          <a:endParaRPr lang="en-US"/>
        </a:p>
      </dgm:t>
    </dgm:pt>
    <dgm:pt modelId="{28C935F2-16BC-453A-A405-11AF581A97F0}" type="pres">
      <dgm:prSet presAssocID="{CE14D48F-3993-46AD-A2D7-346BE0F29C00}" presName="spacer" presStyleCnt="0"/>
      <dgm:spPr/>
    </dgm:pt>
    <dgm:pt modelId="{01BC0BA9-7898-48AB-8C1A-699B868045C6}" type="pres">
      <dgm:prSet presAssocID="{CA356AF1-C431-4AC3-B13D-20FC341B7F28}" presName="parentText" presStyleLbl="node1" presStyleIdx="2" presStyleCnt="4" custLinFactNeighborX="-2">
        <dgm:presLayoutVars>
          <dgm:chMax val="0"/>
          <dgm:bulletEnabled val="1"/>
        </dgm:presLayoutVars>
      </dgm:prSet>
      <dgm:spPr/>
      <dgm:t>
        <a:bodyPr/>
        <a:lstStyle/>
        <a:p>
          <a:endParaRPr lang="en-US"/>
        </a:p>
      </dgm:t>
    </dgm:pt>
    <dgm:pt modelId="{C68969C0-0D4F-4C86-8458-FDB4F70BDE11}" type="pres">
      <dgm:prSet presAssocID="{883869AC-498C-4091-9B12-2955DBB98DB9}" presName="spacer" presStyleCnt="0"/>
      <dgm:spPr/>
    </dgm:pt>
    <dgm:pt modelId="{F5816D09-1EC0-4882-97D2-07DFFDE189FF}" type="pres">
      <dgm:prSet presAssocID="{283F721C-391B-4892-B8BA-78B77DDD77CC}" presName="parentText" presStyleLbl="node1" presStyleIdx="3" presStyleCnt="4">
        <dgm:presLayoutVars>
          <dgm:chMax val="0"/>
          <dgm:bulletEnabled val="1"/>
        </dgm:presLayoutVars>
      </dgm:prSet>
      <dgm:spPr/>
      <dgm:t>
        <a:bodyPr/>
        <a:lstStyle/>
        <a:p>
          <a:endParaRPr lang="en-US"/>
        </a:p>
      </dgm:t>
    </dgm:pt>
  </dgm:ptLst>
  <dgm:cxnLst>
    <dgm:cxn modelId="{2254B2D2-E0F4-4E37-9C2B-E584EF45BC39}" srcId="{37943E70-7D34-4A7B-A9FC-37CDF52C8956}" destId="{CA356AF1-C431-4AC3-B13D-20FC341B7F28}" srcOrd="2" destOrd="0" parTransId="{8F2917C9-6249-4512-8EBA-9A2AE4608399}" sibTransId="{883869AC-498C-4091-9B12-2955DBB98DB9}"/>
    <dgm:cxn modelId="{53DFBB40-9044-40EA-AB7C-004A8F5D0B72}" type="presOf" srcId="{283F721C-391B-4892-B8BA-78B77DDD77CC}" destId="{F5816D09-1EC0-4882-97D2-07DFFDE189FF}" srcOrd="0" destOrd="0" presId="urn:microsoft.com/office/officeart/2005/8/layout/vList2"/>
    <dgm:cxn modelId="{6DAF117F-0507-4F92-B340-DEB56CEFB1D6}" srcId="{37943E70-7D34-4A7B-A9FC-37CDF52C8956}" destId="{283F721C-391B-4892-B8BA-78B77DDD77CC}" srcOrd="3" destOrd="0" parTransId="{BEC4E84A-05CF-4729-AA38-C32A137E1095}" sibTransId="{55A3FEB1-1DF8-4095-A9F3-03250DE80C93}"/>
    <dgm:cxn modelId="{34ECFDA3-9506-46CF-8B7D-B9ABAA3C365A}" type="presOf" srcId="{2C2ADD98-B691-4754-A29E-293FE1559B1F}" destId="{9E10A0E3-9669-4817-8187-7C6B5B575E01}" srcOrd="0" destOrd="0" presId="urn:microsoft.com/office/officeart/2005/8/layout/vList2"/>
    <dgm:cxn modelId="{17AE1745-6842-416A-AD91-B1E7B00C1D16}" type="presOf" srcId="{37943E70-7D34-4A7B-A9FC-37CDF52C8956}" destId="{0B779062-D2B4-4E85-B60F-64CA9242EC81}" srcOrd="0" destOrd="0" presId="urn:microsoft.com/office/officeart/2005/8/layout/vList2"/>
    <dgm:cxn modelId="{22D2160E-40F0-42EC-9B40-C6FA872BFD28}" type="presOf" srcId="{19358829-5973-4483-86CC-C50D236E7D2A}" destId="{F907AFE5-0B97-455E-B451-E7EE69DF4802}" srcOrd="0" destOrd="0" presId="urn:microsoft.com/office/officeart/2005/8/layout/vList2"/>
    <dgm:cxn modelId="{BB817559-0304-433F-A2AC-C215E7427799}" srcId="{37943E70-7D34-4A7B-A9FC-37CDF52C8956}" destId="{19358829-5973-4483-86CC-C50D236E7D2A}" srcOrd="0" destOrd="0" parTransId="{B5B021C4-DF28-41B4-83EA-C1EE51F93951}" sibTransId="{5B1CFB22-EF7C-4858-8446-B697AFE824AD}"/>
    <dgm:cxn modelId="{235085DB-B159-49AC-9ADA-3EE85B425055}" type="presOf" srcId="{CA356AF1-C431-4AC3-B13D-20FC341B7F28}" destId="{01BC0BA9-7898-48AB-8C1A-699B868045C6}" srcOrd="0" destOrd="0" presId="urn:microsoft.com/office/officeart/2005/8/layout/vList2"/>
    <dgm:cxn modelId="{0B2D40A0-528F-41C1-89CE-4DDDDA6A54D5}" srcId="{37943E70-7D34-4A7B-A9FC-37CDF52C8956}" destId="{2C2ADD98-B691-4754-A29E-293FE1559B1F}" srcOrd="1" destOrd="0" parTransId="{F389E7F6-C884-4CAC-8C28-B3D926792F5A}" sibTransId="{CE14D48F-3993-46AD-A2D7-346BE0F29C00}"/>
    <dgm:cxn modelId="{1FE42B4D-751A-43F8-B678-428EE13DC86D}" type="presParOf" srcId="{0B779062-D2B4-4E85-B60F-64CA9242EC81}" destId="{F907AFE5-0B97-455E-B451-E7EE69DF4802}" srcOrd="0" destOrd="0" presId="urn:microsoft.com/office/officeart/2005/8/layout/vList2"/>
    <dgm:cxn modelId="{F9196325-1468-4F78-A72A-B9D074DE7BB1}" type="presParOf" srcId="{0B779062-D2B4-4E85-B60F-64CA9242EC81}" destId="{A715D0DE-03C2-42FF-AE52-A269A1D94C67}" srcOrd="1" destOrd="0" presId="urn:microsoft.com/office/officeart/2005/8/layout/vList2"/>
    <dgm:cxn modelId="{792BA874-DEFB-429D-BE47-C0073754056C}" type="presParOf" srcId="{0B779062-D2B4-4E85-B60F-64CA9242EC81}" destId="{9E10A0E3-9669-4817-8187-7C6B5B575E01}" srcOrd="2" destOrd="0" presId="urn:microsoft.com/office/officeart/2005/8/layout/vList2"/>
    <dgm:cxn modelId="{5982349D-D613-4C27-837E-BC7E0799AA93}" type="presParOf" srcId="{0B779062-D2B4-4E85-B60F-64CA9242EC81}" destId="{28C935F2-16BC-453A-A405-11AF581A97F0}" srcOrd="3" destOrd="0" presId="urn:microsoft.com/office/officeart/2005/8/layout/vList2"/>
    <dgm:cxn modelId="{D6F0F385-0E4F-4A81-BA54-0E9C56F561A2}" type="presParOf" srcId="{0B779062-D2B4-4E85-B60F-64CA9242EC81}" destId="{01BC0BA9-7898-48AB-8C1A-699B868045C6}" srcOrd="4" destOrd="0" presId="urn:microsoft.com/office/officeart/2005/8/layout/vList2"/>
    <dgm:cxn modelId="{464D8A86-6A19-4FBF-9C4C-F4B7A52BE2A9}" type="presParOf" srcId="{0B779062-D2B4-4E85-B60F-64CA9242EC81}" destId="{C68969C0-0D4F-4C86-8458-FDB4F70BDE11}" srcOrd="5" destOrd="0" presId="urn:microsoft.com/office/officeart/2005/8/layout/vList2"/>
    <dgm:cxn modelId="{2DFFE35C-54B3-4762-8BFD-A4330E3D1E25}" type="presParOf" srcId="{0B779062-D2B4-4E85-B60F-64CA9242EC81}" destId="{F5816D09-1EC0-4882-97D2-07DFFDE189F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CE90C2-1B01-4923-9CD8-B7F39D0FCAA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B5BE249-9B4F-43C6-A9F8-E49D56C382CB}">
      <dgm:prSet phldrT="[Text]" custT="1"/>
      <dgm:spPr/>
      <dgm:t>
        <a:bodyPr/>
        <a:lstStyle/>
        <a:p>
          <a:r>
            <a:rPr lang="ka-GE" sz="2800" dirty="0">
              <a:effectLst/>
              <a:latin typeface="Calibri Light" panose="020F0302020204030204" pitchFamily="34" charset="0"/>
              <a:cs typeface="Calibri Light" panose="020F0302020204030204" pitchFamily="34" charset="0"/>
            </a:rPr>
            <a:t>სასკოლო ასაკის ბავშვების მიერ განცდილი შფოთვის სახეები</a:t>
          </a:r>
          <a:endParaRPr lang="en-GB" sz="2800" dirty="0">
            <a:latin typeface="Calibri Light" panose="020F0302020204030204" pitchFamily="34" charset="0"/>
            <a:cs typeface="Calibri Light" panose="020F0302020204030204" pitchFamily="34" charset="0"/>
          </a:endParaRPr>
        </a:p>
      </dgm:t>
    </dgm:pt>
    <dgm:pt modelId="{20AEAF67-0E17-4466-B845-15EDD20EDA99}" type="parTrans" cxnId="{4052CC2B-EDAE-42BE-BA89-22328AE3CE51}">
      <dgm:prSet/>
      <dgm:spPr/>
      <dgm:t>
        <a:bodyPr/>
        <a:lstStyle/>
        <a:p>
          <a:endParaRPr lang="en-GB"/>
        </a:p>
      </dgm:t>
    </dgm:pt>
    <dgm:pt modelId="{298B673B-0CAE-4018-9BE9-7189909A2235}" type="sibTrans" cxnId="{4052CC2B-EDAE-42BE-BA89-22328AE3CE51}">
      <dgm:prSet/>
      <dgm:spPr/>
      <dgm:t>
        <a:bodyPr/>
        <a:lstStyle/>
        <a:p>
          <a:endParaRPr lang="en-GB"/>
        </a:p>
      </dgm:t>
    </dgm:pt>
    <dgm:pt modelId="{1F66B471-EEFF-4866-AE93-FD654A51A8ED}">
      <dgm:prSet phldrT="[Text]" custT="1"/>
      <dgm:spPr/>
      <dgm:t>
        <a:bodyPr/>
        <a:lstStyle/>
        <a:p>
          <a:r>
            <a:rPr lang="ka-GE" sz="2600" dirty="0">
              <a:latin typeface="Calibri Light" panose="020F0302020204030204" pitchFamily="34" charset="0"/>
              <a:cs typeface="Calibri Light" panose="020F0302020204030204" pitchFamily="34" charset="0"/>
            </a:rPr>
            <a:t>გენერალიზებული შფოთვითი აშლილობა</a:t>
          </a:r>
          <a:endParaRPr lang="en-GB" sz="2600" dirty="0">
            <a:latin typeface="Calibri Light" panose="020F0302020204030204" pitchFamily="34" charset="0"/>
            <a:cs typeface="Calibri Light" panose="020F0302020204030204" pitchFamily="34" charset="0"/>
          </a:endParaRPr>
        </a:p>
      </dgm:t>
    </dgm:pt>
    <dgm:pt modelId="{EA769E11-F32E-4F99-ADB9-196FCAC4C852}" type="parTrans" cxnId="{AB537EC4-21EB-4AC0-B507-F3C433AAD1F5}">
      <dgm:prSet/>
      <dgm:spPr/>
      <dgm:t>
        <a:bodyPr/>
        <a:lstStyle/>
        <a:p>
          <a:endParaRPr lang="en-GB"/>
        </a:p>
      </dgm:t>
    </dgm:pt>
    <dgm:pt modelId="{050C1801-39B1-47C2-82C1-63091EF4C408}" type="sibTrans" cxnId="{AB537EC4-21EB-4AC0-B507-F3C433AAD1F5}">
      <dgm:prSet/>
      <dgm:spPr/>
      <dgm:t>
        <a:bodyPr/>
        <a:lstStyle/>
        <a:p>
          <a:endParaRPr lang="en-GB"/>
        </a:p>
      </dgm:t>
    </dgm:pt>
    <dgm:pt modelId="{1372145A-2398-402D-8F29-F086D1F85E8F}">
      <dgm:prSet phldrT="[Text]" custT="1"/>
      <dgm:spPr/>
      <dgm:t>
        <a:bodyPr/>
        <a:lstStyle/>
        <a:p>
          <a:r>
            <a:rPr lang="ka-GE" sz="2600" dirty="0">
              <a:latin typeface="Calibri Light" panose="020F0302020204030204" pitchFamily="34" charset="0"/>
              <a:cs typeface="Calibri Light" panose="020F0302020204030204" pitchFamily="34" charset="0"/>
            </a:rPr>
            <a:t>პანიკური აშლილობა</a:t>
          </a:r>
          <a:endParaRPr lang="en-GB" sz="2600" dirty="0">
            <a:latin typeface="Calibri Light" panose="020F0302020204030204" pitchFamily="34" charset="0"/>
            <a:cs typeface="Calibri Light" panose="020F0302020204030204" pitchFamily="34" charset="0"/>
          </a:endParaRPr>
        </a:p>
      </dgm:t>
    </dgm:pt>
    <dgm:pt modelId="{6AE67D3E-6D89-4336-BA1F-CCC222FBDA1F}" type="parTrans" cxnId="{14ABAA10-D547-4282-AA8A-8A42F6EFC10D}">
      <dgm:prSet/>
      <dgm:spPr/>
      <dgm:t>
        <a:bodyPr/>
        <a:lstStyle/>
        <a:p>
          <a:endParaRPr lang="en-GB"/>
        </a:p>
      </dgm:t>
    </dgm:pt>
    <dgm:pt modelId="{107A8F0B-A1F4-47C6-A46A-7A3D9062B71D}" type="sibTrans" cxnId="{14ABAA10-D547-4282-AA8A-8A42F6EFC10D}">
      <dgm:prSet/>
      <dgm:spPr/>
      <dgm:t>
        <a:bodyPr/>
        <a:lstStyle/>
        <a:p>
          <a:endParaRPr lang="en-GB"/>
        </a:p>
      </dgm:t>
    </dgm:pt>
    <dgm:pt modelId="{F8B3A2F2-BAD0-4D0D-82F5-DC1E59CE4AA9}">
      <dgm:prSet phldrT="[Text]" custT="1"/>
      <dgm:spPr/>
      <dgm:t>
        <a:bodyPr/>
        <a:lstStyle/>
        <a:p>
          <a:r>
            <a:rPr lang="ka-GE" sz="2600" dirty="0">
              <a:latin typeface="Calibri Light" panose="020F0302020204030204" pitchFamily="34" charset="0"/>
              <a:cs typeface="Calibri Light" panose="020F0302020204030204" pitchFamily="34" charset="0"/>
            </a:rPr>
            <a:t>განშორების შფოთვითი აშლილობა</a:t>
          </a:r>
          <a:endParaRPr lang="en-GB" sz="2600" dirty="0">
            <a:latin typeface="Calibri Light" panose="020F0302020204030204" pitchFamily="34" charset="0"/>
            <a:cs typeface="Calibri Light" panose="020F0302020204030204" pitchFamily="34" charset="0"/>
          </a:endParaRPr>
        </a:p>
      </dgm:t>
    </dgm:pt>
    <dgm:pt modelId="{664CBDB6-1111-4E9A-AEFB-CEBDA6B7DFC3}" type="parTrans" cxnId="{FFC801A8-18CE-4DEC-BCB8-929AB9752E0A}">
      <dgm:prSet/>
      <dgm:spPr/>
      <dgm:t>
        <a:bodyPr/>
        <a:lstStyle/>
        <a:p>
          <a:endParaRPr lang="en-GB"/>
        </a:p>
      </dgm:t>
    </dgm:pt>
    <dgm:pt modelId="{B341B2D4-8518-4473-8EEF-218FC778191F}" type="sibTrans" cxnId="{FFC801A8-18CE-4DEC-BCB8-929AB9752E0A}">
      <dgm:prSet/>
      <dgm:spPr/>
      <dgm:t>
        <a:bodyPr/>
        <a:lstStyle/>
        <a:p>
          <a:endParaRPr lang="en-GB"/>
        </a:p>
      </dgm:t>
    </dgm:pt>
    <dgm:pt modelId="{1F0284D8-6CD3-4D94-B014-C5186B0E721B}">
      <dgm:prSet phldrT="[Text]" custT="1"/>
      <dgm:spPr/>
      <dgm:t>
        <a:bodyPr/>
        <a:lstStyle/>
        <a:p>
          <a:r>
            <a:rPr lang="ka-GE" sz="2600" dirty="0">
              <a:latin typeface="Calibri Light" panose="020F0302020204030204" pitchFamily="34" charset="0"/>
              <a:cs typeface="Calibri Light" panose="020F0302020204030204" pitchFamily="34" charset="0"/>
            </a:rPr>
            <a:t>განშორების შფოთვითი აშლილობა</a:t>
          </a:r>
          <a:endParaRPr lang="en-GB" sz="2600" dirty="0">
            <a:latin typeface="Calibri Light" panose="020F0302020204030204" pitchFamily="34" charset="0"/>
            <a:cs typeface="Calibri Light" panose="020F0302020204030204" pitchFamily="34" charset="0"/>
          </a:endParaRPr>
        </a:p>
      </dgm:t>
    </dgm:pt>
    <dgm:pt modelId="{C689B8D1-2BAB-4451-A1B0-81AD25C8F6D2}" type="parTrans" cxnId="{A8118DEE-8EED-4585-9342-528205E8B917}">
      <dgm:prSet/>
      <dgm:spPr/>
      <dgm:t>
        <a:bodyPr/>
        <a:lstStyle/>
        <a:p>
          <a:endParaRPr lang="en-GB"/>
        </a:p>
      </dgm:t>
    </dgm:pt>
    <dgm:pt modelId="{DF781300-4E32-4141-8D14-855E888DAC30}" type="sibTrans" cxnId="{A8118DEE-8EED-4585-9342-528205E8B917}">
      <dgm:prSet/>
      <dgm:spPr/>
      <dgm:t>
        <a:bodyPr/>
        <a:lstStyle/>
        <a:p>
          <a:endParaRPr lang="en-GB"/>
        </a:p>
      </dgm:t>
    </dgm:pt>
    <dgm:pt modelId="{EDA61461-7B3A-4A55-A00B-AE917CFFC87F}">
      <dgm:prSet phldrT="[Text]" custT="1"/>
      <dgm:spPr/>
      <dgm:t>
        <a:bodyPr/>
        <a:lstStyle/>
        <a:p>
          <a:r>
            <a:rPr lang="ka-GE" sz="2600" dirty="0">
              <a:latin typeface="Calibri Light" panose="020F0302020204030204" pitchFamily="34" charset="0"/>
              <a:cs typeface="Calibri Light" panose="020F0302020204030204" pitchFamily="34" charset="0"/>
            </a:rPr>
            <a:t>სპეციფიკური ფობიები</a:t>
          </a:r>
          <a:endParaRPr lang="en-GB" sz="2600" dirty="0">
            <a:latin typeface="Calibri Light" panose="020F0302020204030204" pitchFamily="34" charset="0"/>
            <a:cs typeface="Calibri Light" panose="020F0302020204030204" pitchFamily="34" charset="0"/>
          </a:endParaRPr>
        </a:p>
      </dgm:t>
    </dgm:pt>
    <dgm:pt modelId="{58AF96E2-E89B-4B9F-91D4-187A7515D444}" type="parTrans" cxnId="{1706285F-FE54-42B9-9E02-2BC7257C81C3}">
      <dgm:prSet/>
      <dgm:spPr/>
      <dgm:t>
        <a:bodyPr/>
        <a:lstStyle/>
        <a:p>
          <a:endParaRPr lang="en-GB"/>
        </a:p>
      </dgm:t>
    </dgm:pt>
    <dgm:pt modelId="{8C426ED2-FEC3-4C4D-A173-117431DA31CB}" type="sibTrans" cxnId="{1706285F-FE54-42B9-9E02-2BC7257C81C3}">
      <dgm:prSet/>
      <dgm:spPr/>
      <dgm:t>
        <a:bodyPr/>
        <a:lstStyle/>
        <a:p>
          <a:endParaRPr lang="en-GB"/>
        </a:p>
      </dgm:t>
    </dgm:pt>
    <dgm:pt modelId="{05C3B7EB-9467-48C0-899A-58217135817D}">
      <dgm:prSet phldrT="[Text]" custT="1"/>
      <dgm:spPr/>
      <dgm:t>
        <a:bodyPr/>
        <a:lstStyle/>
        <a:p>
          <a:r>
            <a:rPr lang="ka-GE" sz="2600" dirty="0">
              <a:latin typeface="Calibri Light" panose="020F0302020204030204" pitchFamily="34" charset="0"/>
              <a:cs typeface="Calibri Light" panose="020F0302020204030204" pitchFamily="34" charset="0"/>
            </a:rPr>
            <a:t>შერჩევითი მუტიზმი</a:t>
          </a:r>
          <a:endParaRPr lang="en-GB" sz="2600" dirty="0">
            <a:latin typeface="Calibri Light" panose="020F0302020204030204" pitchFamily="34" charset="0"/>
            <a:cs typeface="Calibri Light" panose="020F0302020204030204" pitchFamily="34" charset="0"/>
          </a:endParaRPr>
        </a:p>
      </dgm:t>
    </dgm:pt>
    <dgm:pt modelId="{0DF1689B-BFF6-4563-BBA5-7C1260C2ECC5}" type="parTrans" cxnId="{03E5E06F-B39E-417E-95F0-D88685D484A0}">
      <dgm:prSet/>
      <dgm:spPr/>
      <dgm:t>
        <a:bodyPr/>
        <a:lstStyle/>
        <a:p>
          <a:endParaRPr lang="en-GB"/>
        </a:p>
      </dgm:t>
    </dgm:pt>
    <dgm:pt modelId="{52B5AFEC-4743-4A3C-A887-8E93D82FCB9D}" type="sibTrans" cxnId="{03E5E06F-B39E-417E-95F0-D88685D484A0}">
      <dgm:prSet/>
      <dgm:spPr/>
      <dgm:t>
        <a:bodyPr/>
        <a:lstStyle/>
        <a:p>
          <a:endParaRPr lang="en-GB"/>
        </a:p>
      </dgm:t>
    </dgm:pt>
    <dgm:pt modelId="{C59C3B55-0919-482C-A31C-1F4D5D0EEBAE}">
      <dgm:prSet phldrT="[Text]" custT="1"/>
      <dgm:spPr/>
      <dgm:t>
        <a:bodyPr/>
        <a:lstStyle/>
        <a:p>
          <a:r>
            <a:rPr lang="ka-GE" sz="2600" dirty="0">
              <a:latin typeface="Calibri Light" panose="020F0302020204030204" pitchFamily="34" charset="0"/>
              <a:cs typeface="Calibri Light" panose="020F0302020204030204" pitchFamily="34" charset="0"/>
            </a:rPr>
            <a:t>პოსტტრავმატული სტრესული აშლილობა</a:t>
          </a:r>
          <a:endParaRPr lang="en-GB" sz="2600" dirty="0">
            <a:latin typeface="Calibri Light" panose="020F0302020204030204" pitchFamily="34" charset="0"/>
            <a:cs typeface="Calibri Light" panose="020F0302020204030204" pitchFamily="34" charset="0"/>
          </a:endParaRPr>
        </a:p>
      </dgm:t>
    </dgm:pt>
    <dgm:pt modelId="{89BA108B-650D-4C69-8E19-04D1E799BF5A}" type="parTrans" cxnId="{C33C54A2-878B-41E4-920B-363D6458106C}">
      <dgm:prSet/>
      <dgm:spPr/>
      <dgm:t>
        <a:bodyPr/>
        <a:lstStyle/>
        <a:p>
          <a:endParaRPr lang="en-GB"/>
        </a:p>
      </dgm:t>
    </dgm:pt>
    <dgm:pt modelId="{8AB2A2A5-0CBF-4998-9938-E3FC2DA0F76C}" type="sibTrans" cxnId="{C33C54A2-878B-41E4-920B-363D6458106C}">
      <dgm:prSet/>
      <dgm:spPr/>
      <dgm:t>
        <a:bodyPr/>
        <a:lstStyle/>
        <a:p>
          <a:endParaRPr lang="en-GB"/>
        </a:p>
      </dgm:t>
    </dgm:pt>
    <dgm:pt modelId="{2EED08AC-8E51-49E1-9E90-B4B45AC5B3A8}" type="pres">
      <dgm:prSet presAssocID="{32CE90C2-1B01-4923-9CD8-B7F39D0FCAA2}" presName="vert0" presStyleCnt="0">
        <dgm:presLayoutVars>
          <dgm:dir/>
          <dgm:animOne val="branch"/>
          <dgm:animLvl val="lvl"/>
        </dgm:presLayoutVars>
      </dgm:prSet>
      <dgm:spPr/>
      <dgm:t>
        <a:bodyPr/>
        <a:lstStyle/>
        <a:p>
          <a:endParaRPr lang="en-US"/>
        </a:p>
      </dgm:t>
    </dgm:pt>
    <dgm:pt modelId="{9B39E43D-386D-424A-83C6-193CB3FE0A59}" type="pres">
      <dgm:prSet presAssocID="{7B5BE249-9B4F-43C6-A9F8-E49D56C382CB}" presName="thickLine" presStyleLbl="alignNode1" presStyleIdx="0" presStyleCnt="1"/>
      <dgm:spPr/>
    </dgm:pt>
    <dgm:pt modelId="{32C56507-039C-4E18-AC49-0B7DBC5AAF5F}" type="pres">
      <dgm:prSet presAssocID="{7B5BE249-9B4F-43C6-A9F8-E49D56C382CB}" presName="horz1" presStyleCnt="0"/>
      <dgm:spPr/>
    </dgm:pt>
    <dgm:pt modelId="{97D0DAEA-530C-4475-A47D-759A625A0C47}" type="pres">
      <dgm:prSet presAssocID="{7B5BE249-9B4F-43C6-A9F8-E49D56C382CB}" presName="tx1" presStyleLbl="revTx" presStyleIdx="0" presStyleCnt="8"/>
      <dgm:spPr/>
      <dgm:t>
        <a:bodyPr/>
        <a:lstStyle/>
        <a:p>
          <a:endParaRPr lang="en-US"/>
        </a:p>
      </dgm:t>
    </dgm:pt>
    <dgm:pt modelId="{7F18BD6A-CDF6-45A4-9FE0-D93515EF6056}" type="pres">
      <dgm:prSet presAssocID="{7B5BE249-9B4F-43C6-A9F8-E49D56C382CB}" presName="vert1" presStyleCnt="0"/>
      <dgm:spPr/>
    </dgm:pt>
    <dgm:pt modelId="{96F8FA58-51DB-425B-8E80-2EAE0FC05BAE}" type="pres">
      <dgm:prSet presAssocID="{1F66B471-EEFF-4866-AE93-FD654A51A8ED}" presName="vertSpace2a" presStyleCnt="0"/>
      <dgm:spPr/>
    </dgm:pt>
    <dgm:pt modelId="{EBEBD005-C29C-4E39-A9F6-518EB9D6F046}" type="pres">
      <dgm:prSet presAssocID="{1F66B471-EEFF-4866-AE93-FD654A51A8ED}" presName="horz2" presStyleCnt="0"/>
      <dgm:spPr/>
    </dgm:pt>
    <dgm:pt modelId="{90D5219E-3588-43DF-9345-89D0D4A1587A}" type="pres">
      <dgm:prSet presAssocID="{1F66B471-EEFF-4866-AE93-FD654A51A8ED}" presName="horzSpace2" presStyleCnt="0"/>
      <dgm:spPr/>
    </dgm:pt>
    <dgm:pt modelId="{8E1FDA83-5724-495C-8BC1-973B103DA4C0}" type="pres">
      <dgm:prSet presAssocID="{1F66B471-EEFF-4866-AE93-FD654A51A8ED}" presName="tx2" presStyleLbl="revTx" presStyleIdx="1" presStyleCnt="8"/>
      <dgm:spPr/>
      <dgm:t>
        <a:bodyPr/>
        <a:lstStyle/>
        <a:p>
          <a:endParaRPr lang="en-US"/>
        </a:p>
      </dgm:t>
    </dgm:pt>
    <dgm:pt modelId="{7EBD3A84-F3A6-4E1E-A823-C238CA86DCC1}" type="pres">
      <dgm:prSet presAssocID="{1F66B471-EEFF-4866-AE93-FD654A51A8ED}" presName="vert2" presStyleCnt="0"/>
      <dgm:spPr/>
    </dgm:pt>
    <dgm:pt modelId="{F4056722-B756-4935-8178-6D5E5F5B5C7E}" type="pres">
      <dgm:prSet presAssocID="{1F66B471-EEFF-4866-AE93-FD654A51A8ED}" presName="thinLine2b" presStyleLbl="callout" presStyleIdx="0" presStyleCnt="7"/>
      <dgm:spPr/>
    </dgm:pt>
    <dgm:pt modelId="{AA4F96AD-76DF-41FB-AF43-6F7D2FA130C2}" type="pres">
      <dgm:prSet presAssocID="{1F66B471-EEFF-4866-AE93-FD654A51A8ED}" presName="vertSpace2b" presStyleCnt="0"/>
      <dgm:spPr/>
    </dgm:pt>
    <dgm:pt modelId="{89B0C750-AF32-4365-B2AF-2DE4070BE3A9}" type="pres">
      <dgm:prSet presAssocID="{1372145A-2398-402D-8F29-F086D1F85E8F}" presName="horz2" presStyleCnt="0"/>
      <dgm:spPr/>
    </dgm:pt>
    <dgm:pt modelId="{88668592-D7B3-4273-89C1-95327BE29EF0}" type="pres">
      <dgm:prSet presAssocID="{1372145A-2398-402D-8F29-F086D1F85E8F}" presName="horzSpace2" presStyleCnt="0"/>
      <dgm:spPr/>
    </dgm:pt>
    <dgm:pt modelId="{5E0CF916-3387-4423-80DC-3D4DA8433560}" type="pres">
      <dgm:prSet presAssocID="{1372145A-2398-402D-8F29-F086D1F85E8F}" presName="tx2" presStyleLbl="revTx" presStyleIdx="2" presStyleCnt="8"/>
      <dgm:spPr/>
      <dgm:t>
        <a:bodyPr/>
        <a:lstStyle/>
        <a:p>
          <a:endParaRPr lang="en-US"/>
        </a:p>
      </dgm:t>
    </dgm:pt>
    <dgm:pt modelId="{59A3413F-1115-4B09-AB6F-22522849FAFD}" type="pres">
      <dgm:prSet presAssocID="{1372145A-2398-402D-8F29-F086D1F85E8F}" presName="vert2" presStyleCnt="0"/>
      <dgm:spPr/>
    </dgm:pt>
    <dgm:pt modelId="{1566E221-8402-4FD9-8596-99012AE006B6}" type="pres">
      <dgm:prSet presAssocID="{1372145A-2398-402D-8F29-F086D1F85E8F}" presName="thinLine2b" presStyleLbl="callout" presStyleIdx="1" presStyleCnt="7"/>
      <dgm:spPr/>
    </dgm:pt>
    <dgm:pt modelId="{E444EF4C-934C-493A-89A2-849ABA289270}" type="pres">
      <dgm:prSet presAssocID="{1372145A-2398-402D-8F29-F086D1F85E8F}" presName="vertSpace2b" presStyleCnt="0"/>
      <dgm:spPr/>
    </dgm:pt>
    <dgm:pt modelId="{C11FB18B-CB9C-4184-8947-E5AD59B63540}" type="pres">
      <dgm:prSet presAssocID="{F8B3A2F2-BAD0-4D0D-82F5-DC1E59CE4AA9}" presName="horz2" presStyleCnt="0"/>
      <dgm:spPr/>
    </dgm:pt>
    <dgm:pt modelId="{86D6EFE6-CCF8-4D0E-B241-A1BD240A9CA3}" type="pres">
      <dgm:prSet presAssocID="{F8B3A2F2-BAD0-4D0D-82F5-DC1E59CE4AA9}" presName="horzSpace2" presStyleCnt="0"/>
      <dgm:spPr/>
    </dgm:pt>
    <dgm:pt modelId="{327C557F-DAF1-481E-B5BF-3350450C4455}" type="pres">
      <dgm:prSet presAssocID="{F8B3A2F2-BAD0-4D0D-82F5-DC1E59CE4AA9}" presName="tx2" presStyleLbl="revTx" presStyleIdx="3" presStyleCnt="8"/>
      <dgm:spPr/>
      <dgm:t>
        <a:bodyPr/>
        <a:lstStyle/>
        <a:p>
          <a:endParaRPr lang="en-US"/>
        </a:p>
      </dgm:t>
    </dgm:pt>
    <dgm:pt modelId="{AFC6B1BE-EBF4-4A2D-A2B8-79621F332486}" type="pres">
      <dgm:prSet presAssocID="{F8B3A2F2-BAD0-4D0D-82F5-DC1E59CE4AA9}" presName="vert2" presStyleCnt="0"/>
      <dgm:spPr/>
    </dgm:pt>
    <dgm:pt modelId="{A30909EE-7C52-496C-9EB4-9D95E966066B}" type="pres">
      <dgm:prSet presAssocID="{F8B3A2F2-BAD0-4D0D-82F5-DC1E59CE4AA9}" presName="thinLine2b" presStyleLbl="callout" presStyleIdx="2" presStyleCnt="7"/>
      <dgm:spPr/>
    </dgm:pt>
    <dgm:pt modelId="{DAD362CA-B9FF-4700-97E6-25119F67BEA8}" type="pres">
      <dgm:prSet presAssocID="{F8B3A2F2-BAD0-4D0D-82F5-DC1E59CE4AA9}" presName="vertSpace2b" presStyleCnt="0"/>
      <dgm:spPr/>
    </dgm:pt>
    <dgm:pt modelId="{9EE6F7A8-FBE5-4C7F-9BD8-A0194BA8F4AE}" type="pres">
      <dgm:prSet presAssocID="{1F0284D8-6CD3-4D94-B014-C5186B0E721B}" presName="horz2" presStyleCnt="0"/>
      <dgm:spPr/>
    </dgm:pt>
    <dgm:pt modelId="{A46CE2F5-BE51-45D5-A4AC-075EA50F81FE}" type="pres">
      <dgm:prSet presAssocID="{1F0284D8-6CD3-4D94-B014-C5186B0E721B}" presName="horzSpace2" presStyleCnt="0"/>
      <dgm:spPr/>
    </dgm:pt>
    <dgm:pt modelId="{91542E9E-1B61-42B1-B8DA-DD56F6636002}" type="pres">
      <dgm:prSet presAssocID="{1F0284D8-6CD3-4D94-B014-C5186B0E721B}" presName="tx2" presStyleLbl="revTx" presStyleIdx="4" presStyleCnt="8"/>
      <dgm:spPr/>
      <dgm:t>
        <a:bodyPr/>
        <a:lstStyle/>
        <a:p>
          <a:endParaRPr lang="en-US"/>
        </a:p>
      </dgm:t>
    </dgm:pt>
    <dgm:pt modelId="{3B50F5B7-13C0-4384-AB03-354A36E25E92}" type="pres">
      <dgm:prSet presAssocID="{1F0284D8-6CD3-4D94-B014-C5186B0E721B}" presName="vert2" presStyleCnt="0"/>
      <dgm:spPr/>
    </dgm:pt>
    <dgm:pt modelId="{727FC810-23DC-4983-8059-094582CD6024}" type="pres">
      <dgm:prSet presAssocID="{1F0284D8-6CD3-4D94-B014-C5186B0E721B}" presName="thinLine2b" presStyleLbl="callout" presStyleIdx="3" presStyleCnt="7"/>
      <dgm:spPr/>
    </dgm:pt>
    <dgm:pt modelId="{616EF952-0A83-48F7-9271-31F11955E128}" type="pres">
      <dgm:prSet presAssocID="{1F0284D8-6CD3-4D94-B014-C5186B0E721B}" presName="vertSpace2b" presStyleCnt="0"/>
      <dgm:spPr/>
    </dgm:pt>
    <dgm:pt modelId="{D84CF067-B7B4-4DB4-8255-7D157A2807AE}" type="pres">
      <dgm:prSet presAssocID="{EDA61461-7B3A-4A55-A00B-AE917CFFC87F}" presName="horz2" presStyleCnt="0"/>
      <dgm:spPr/>
    </dgm:pt>
    <dgm:pt modelId="{19AA25CC-2AED-463E-BF95-7F660F2A30C2}" type="pres">
      <dgm:prSet presAssocID="{EDA61461-7B3A-4A55-A00B-AE917CFFC87F}" presName="horzSpace2" presStyleCnt="0"/>
      <dgm:spPr/>
    </dgm:pt>
    <dgm:pt modelId="{138C8F7F-C572-4523-BD23-9B5BE877F7E9}" type="pres">
      <dgm:prSet presAssocID="{EDA61461-7B3A-4A55-A00B-AE917CFFC87F}" presName="tx2" presStyleLbl="revTx" presStyleIdx="5" presStyleCnt="8"/>
      <dgm:spPr/>
      <dgm:t>
        <a:bodyPr/>
        <a:lstStyle/>
        <a:p>
          <a:endParaRPr lang="en-US"/>
        </a:p>
      </dgm:t>
    </dgm:pt>
    <dgm:pt modelId="{63FA8272-96AB-42A3-8E54-7572513104F2}" type="pres">
      <dgm:prSet presAssocID="{EDA61461-7B3A-4A55-A00B-AE917CFFC87F}" presName="vert2" presStyleCnt="0"/>
      <dgm:spPr/>
    </dgm:pt>
    <dgm:pt modelId="{D3616603-5E16-4426-8633-DFEFBFF332B2}" type="pres">
      <dgm:prSet presAssocID="{EDA61461-7B3A-4A55-A00B-AE917CFFC87F}" presName="thinLine2b" presStyleLbl="callout" presStyleIdx="4" presStyleCnt="7"/>
      <dgm:spPr/>
    </dgm:pt>
    <dgm:pt modelId="{43B4AEBB-41C7-4C13-834F-4DF2F33C5740}" type="pres">
      <dgm:prSet presAssocID="{EDA61461-7B3A-4A55-A00B-AE917CFFC87F}" presName="vertSpace2b" presStyleCnt="0"/>
      <dgm:spPr/>
    </dgm:pt>
    <dgm:pt modelId="{42B393E8-687A-4E8B-B25A-EEB10F0D1B11}" type="pres">
      <dgm:prSet presAssocID="{05C3B7EB-9467-48C0-899A-58217135817D}" presName="horz2" presStyleCnt="0"/>
      <dgm:spPr/>
    </dgm:pt>
    <dgm:pt modelId="{B6A095B4-55A7-4D3C-831A-CF0D76EE1692}" type="pres">
      <dgm:prSet presAssocID="{05C3B7EB-9467-48C0-899A-58217135817D}" presName="horzSpace2" presStyleCnt="0"/>
      <dgm:spPr/>
    </dgm:pt>
    <dgm:pt modelId="{F652335E-6B2E-4A07-965E-33BD463247A2}" type="pres">
      <dgm:prSet presAssocID="{05C3B7EB-9467-48C0-899A-58217135817D}" presName="tx2" presStyleLbl="revTx" presStyleIdx="6" presStyleCnt="8"/>
      <dgm:spPr/>
      <dgm:t>
        <a:bodyPr/>
        <a:lstStyle/>
        <a:p>
          <a:endParaRPr lang="en-US"/>
        </a:p>
      </dgm:t>
    </dgm:pt>
    <dgm:pt modelId="{D6D02FE8-939D-4217-8136-309FF90E0F67}" type="pres">
      <dgm:prSet presAssocID="{05C3B7EB-9467-48C0-899A-58217135817D}" presName="vert2" presStyleCnt="0"/>
      <dgm:spPr/>
    </dgm:pt>
    <dgm:pt modelId="{3A0F45C3-C1B0-4552-B56E-9A7A12DDA720}" type="pres">
      <dgm:prSet presAssocID="{05C3B7EB-9467-48C0-899A-58217135817D}" presName="thinLine2b" presStyleLbl="callout" presStyleIdx="5" presStyleCnt="7"/>
      <dgm:spPr/>
    </dgm:pt>
    <dgm:pt modelId="{B925EB3E-A972-4373-8F67-67AC10CD2528}" type="pres">
      <dgm:prSet presAssocID="{05C3B7EB-9467-48C0-899A-58217135817D}" presName="vertSpace2b" presStyleCnt="0"/>
      <dgm:spPr/>
    </dgm:pt>
    <dgm:pt modelId="{E0736F75-B6C8-4E01-9C6A-85D04C83BEBB}" type="pres">
      <dgm:prSet presAssocID="{C59C3B55-0919-482C-A31C-1F4D5D0EEBAE}" presName="horz2" presStyleCnt="0"/>
      <dgm:spPr/>
    </dgm:pt>
    <dgm:pt modelId="{4E2BB11E-B939-4823-B1C5-FE1D51946C56}" type="pres">
      <dgm:prSet presAssocID="{C59C3B55-0919-482C-A31C-1F4D5D0EEBAE}" presName="horzSpace2" presStyleCnt="0"/>
      <dgm:spPr/>
    </dgm:pt>
    <dgm:pt modelId="{263B6C3F-A397-4D05-8D35-8F88F766BD2F}" type="pres">
      <dgm:prSet presAssocID="{C59C3B55-0919-482C-A31C-1F4D5D0EEBAE}" presName="tx2" presStyleLbl="revTx" presStyleIdx="7" presStyleCnt="8"/>
      <dgm:spPr/>
      <dgm:t>
        <a:bodyPr/>
        <a:lstStyle/>
        <a:p>
          <a:endParaRPr lang="en-US"/>
        </a:p>
      </dgm:t>
    </dgm:pt>
    <dgm:pt modelId="{B3ACB57F-6DD3-4702-8483-3D093FD50C06}" type="pres">
      <dgm:prSet presAssocID="{C59C3B55-0919-482C-A31C-1F4D5D0EEBAE}" presName="vert2" presStyleCnt="0"/>
      <dgm:spPr/>
    </dgm:pt>
    <dgm:pt modelId="{B45A9660-6C39-4320-8E05-9E84D0C517FF}" type="pres">
      <dgm:prSet presAssocID="{C59C3B55-0919-482C-A31C-1F4D5D0EEBAE}" presName="thinLine2b" presStyleLbl="callout" presStyleIdx="6" presStyleCnt="7"/>
      <dgm:spPr/>
    </dgm:pt>
    <dgm:pt modelId="{761E938F-2F2F-485C-98CD-6EC02974C122}" type="pres">
      <dgm:prSet presAssocID="{C59C3B55-0919-482C-A31C-1F4D5D0EEBAE}" presName="vertSpace2b" presStyleCnt="0"/>
      <dgm:spPr/>
    </dgm:pt>
  </dgm:ptLst>
  <dgm:cxnLst>
    <dgm:cxn modelId="{FFC801A8-18CE-4DEC-BCB8-929AB9752E0A}" srcId="{7B5BE249-9B4F-43C6-A9F8-E49D56C382CB}" destId="{F8B3A2F2-BAD0-4D0D-82F5-DC1E59CE4AA9}" srcOrd="2" destOrd="0" parTransId="{664CBDB6-1111-4E9A-AEFB-CEBDA6B7DFC3}" sibTransId="{B341B2D4-8518-4473-8EEF-218FC778191F}"/>
    <dgm:cxn modelId="{CEA07334-AE76-4977-A90C-9EDBDB28BF95}" type="presOf" srcId="{1F0284D8-6CD3-4D94-B014-C5186B0E721B}" destId="{91542E9E-1B61-42B1-B8DA-DD56F6636002}" srcOrd="0" destOrd="0" presId="urn:microsoft.com/office/officeart/2008/layout/LinedList"/>
    <dgm:cxn modelId="{73A59C9B-831A-4D76-9F5A-185E694999A3}" type="presOf" srcId="{7B5BE249-9B4F-43C6-A9F8-E49D56C382CB}" destId="{97D0DAEA-530C-4475-A47D-759A625A0C47}" srcOrd="0" destOrd="0" presId="urn:microsoft.com/office/officeart/2008/layout/LinedList"/>
    <dgm:cxn modelId="{14ABAA10-D547-4282-AA8A-8A42F6EFC10D}" srcId="{7B5BE249-9B4F-43C6-A9F8-E49D56C382CB}" destId="{1372145A-2398-402D-8F29-F086D1F85E8F}" srcOrd="1" destOrd="0" parTransId="{6AE67D3E-6D89-4336-BA1F-CCC222FBDA1F}" sibTransId="{107A8F0B-A1F4-47C6-A46A-7A3D9062B71D}"/>
    <dgm:cxn modelId="{A5C6751B-DE1B-4635-8860-5BFE3B89AB9A}" type="presOf" srcId="{32CE90C2-1B01-4923-9CD8-B7F39D0FCAA2}" destId="{2EED08AC-8E51-49E1-9E90-B4B45AC5B3A8}" srcOrd="0" destOrd="0" presId="urn:microsoft.com/office/officeart/2008/layout/LinedList"/>
    <dgm:cxn modelId="{74BE4AEB-4491-478B-B64F-086626068DEE}" type="presOf" srcId="{EDA61461-7B3A-4A55-A00B-AE917CFFC87F}" destId="{138C8F7F-C572-4523-BD23-9B5BE877F7E9}" srcOrd="0" destOrd="0" presId="urn:microsoft.com/office/officeart/2008/layout/LinedList"/>
    <dgm:cxn modelId="{03E5E06F-B39E-417E-95F0-D88685D484A0}" srcId="{7B5BE249-9B4F-43C6-A9F8-E49D56C382CB}" destId="{05C3B7EB-9467-48C0-899A-58217135817D}" srcOrd="5" destOrd="0" parTransId="{0DF1689B-BFF6-4563-BBA5-7C1260C2ECC5}" sibTransId="{52B5AFEC-4743-4A3C-A887-8E93D82FCB9D}"/>
    <dgm:cxn modelId="{1B0A38A6-C8E2-464F-A4EA-D68115EEC1D4}" type="presOf" srcId="{C59C3B55-0919-482C-A31C-1F4D5D0EEBAE}" destId="{263B6C3F-A397-4D05-8D35-8F88F766BD2F}" srcOrd="0" destOrd="0" presId="urn:microsoft.com/office/officeart/2008/layout/LinedList"/>
    <dgm:cxn modelId="{EA6BC20D-670B-44B3-B826-924EE9435B92}" type="presOf" srcId="{1F66B471-EEFF-4866-AE93-FD654A51A8ED}" destId="{8E1FDA83-5724-495C-8BC1-973B103DA4C0}" srcOrd="0" destOrd="0" presId="urn:microsoft.com/office/officeart/2008/layout/LinedList"/>
    <dgm:cxn modelId="{4052CC2B-EDAE-42BE-BA89-22328AE3CE51}" srcId="{32CE90C2-1B01-4923-9CD8-B7F39D0FCAA2}" destId="{7B5BE249-9B4F-43C6-A9F8-E49D56C382CB}" srcOrd="0" destOrd="0" parTransId="{20AEAF67-0E17-4466-B845-15EDD20EDA99}" sibTransId="{298B673B-0CAE-4018-9BE9-7189909A2235}"/>
    <dgm:cxn modelId="{C33C54A2-878B-41E4-920B-363D6458106C}" srcId="{7B5BE249-9B4F-43C6-A9F8-E49D56C382CB}" destId="{C59C3B55-0919-482C-A31C-1F4D5D0EEBAE}" srcOrd="6" destOrd="0" parTransId="{89BA108B-650D-4C69-8E19-04D1E799BF5A}" sibTransId="{8AB2A2A5-0CBF-4998-9938-E3FC2DA0F76C}"/>
    <dgm:cxn modelId="{C8F43F20-D706-43CE-8A02-5E86658C63D9}" type="presOf" srcId="{1372145A-2398-402D-8F29-F086D1F85E8F}" destId="{5E0CF916-3387-4423-80DC-3D4DA8433560}" srcOrd="0" destOrd="0" presId="urn:microsoft.com/office/officeart/2008/layout/LinedList"/>
    <dgm:cxn modelId="{63B1D895-FD6C-4AB1-A776-68AD59A2F2F5}" type="presOf" srcId="{F8B3A2F2-BAD0-4D0D-82F5-DC1E59CE4AA9}" destId="{327C557F-DAF1-481E-B5BF-3350450C4455}" srcOrd="0" destOrd="0" presId="urn:microsoft.com/office/officeart/2008/layout/LinedList"/>
    <dgm:cxn modelId="{A8118DEE-8EED-4585-9342-528205E8B917}" srcId="{7B5BE249-9B4F-43C6-A9F8-E49D56C382CB}" destId="{1F0284D8-6CD3-4D94-B014-C5186B0E721B}" srcOrd="3" destOrd="0" parTransId="{C689B8D1-2BAB-4451-A1B0-81AD25C8F6D2}" sibTransId="{DF781300-4E32-4141-8D14-855E888DAC30}"/>
    <dgm:cxn modelId="{0C4FC4B3-C268-4241-8F37-2F2AC453C653}" type="presOf" srcId="{05C3B7EB-9467-48C0-899A-58217135817D}" destId="{F652335E-6B2E-4A07-965E-33BD463247A2}" srcOrd="0" destOrd="0" presId="urn:microsoft.com/office/officeart/2008/layout/LinedList"/>
    <dgm:cxn modelId="{AB537EC4-21EB-4AC0-B507-F3C433AAD1F5}" srcId="{7B5BE249-9B4F-43C6-A9F8-E49D56C382CB}" destId="{1F66B471-EEFF-4866-AE93-FD654A51A8ED}" srcOrd="0" destOrd="0" parTransId="{EA769E11-F32E-4F99-ADB9-196FCAC4C852}" sibTransId="{050C1801-39B1-47C2-82C1-63091EF4C408}"/>
    <dgm:cxn modelId="{1706285F-FE54-42B9-9E02-2BC7257C81C3}" srcId="{7B5BE249-9B4F-43C6-A9F8-E49D56C382CB}" destId="{EDA61461-7B3A-4A55-A00B-AE917CFFC87F}" srcOrd="4" destOrd="0" parTransId="{58AF96E2-E89B-4B9F-91D4-187A7515D444}" sibTransId="{8C426ED2-FEC3-4C4D-A173-117431DA31CB}"/>
    <dgm:cxn modelId="{781D865D-67DC-4E3E-B9D4-1E80806CBEF6}" type="presParOf" srcId="{2EED08AC-8E51-49E1-9E90-B4B45AC5B3A8}" destId="{9B39E43D-386D-424A-83C6-193CB3FE0A59}" srcOrd="0" destOrd="0" presId="urn:microsoft.com/office/officeart/2008/layout/LinedList"/>
    <dgm:cxn modelId="{6493F639-BA36-4FFE-8FB2-DBBEF8DDF648}" type="presParOf" srcId="{2EED08AC-8E51-49E1-9E90-B4B45AC5B3A8}" destId="{32C56507-039C-4E18-AC49-0B7DBC5AAF5F}" srcOrd="1" destOrd="0" presId="urn:microsoft.com/office/officeart/2008/layout/LinedList"/>
    <dgm:cxn modelId="{08137931-5D5F-45E7-8F14-DDCA0CFB3D4C}" type="presParOf" srcId="{32C56507-039C-4E18-AC49-0B7DBC5AAF5F}" destId="{97D0DAEA-530C-4475-A47D-759A625A0C47}" srcOrd="0" destOrd="0" presId="urn:microsoft.com/office/officeart/2008/layout/LinedList"/>
    <dgm:cxn modelId="{9760244A-09FE-49C0-ACFC-3380F3AD6244}" type="presParOf" srcId="{32C56507-039C-4E18-AC49-0B7DBC5AAF5F}" destId="{7F18BD6A-CDF6-45A4-9FE0-D93515EF6056}" srcOrd="1" destOrd="0" presId="urn:microsoft.com/office/officeart/2008/layout/LinedList"/>
    <dgm:cxn modelId="{564C5B7B-03CD-4479-94C5-CAFBE9C29D2E}" type="presParOf" srcId="{7F18BD6A-CDF6-45A4-9FE0-D93515EF6056}" destId="{96F8FA58-51DB-425B-8E80-2EAE0FC05BAE}" srcOrd="0" destOrd="0" presId="urn:microsoft.com/office/officeart/2008/layout/LinedList"/>
    <dgm:cxn modelId="{FA2B5F5F-91C8-47CA-B87B-DA8C92B2845C}" type="presParOf" srcId="{7F18BD6A-CDF6-45A4-9FE0-D93515EF6056}" destId="{EBEBD005-C29C-4E39-A9F6-518EB9D6F046}" srcOrd="1" destOrd="0" presId="urn:microsoft.com/office/officeart/2008/layout/LinedList"/>
    <dgm:cxn modelId="{F74B1C07-8860-4D80-8CB7-B301DB00F21A}" type="presParOf" srcId="{EBEBD005-C29C-4E39-A9F6-518EB9D6F046}" destId="{90D5219E-3588-43DF-9345-89D0D4A1587A}" srcOrd="0" destOrd="0" presId="urn:microsoft.com/office/officeart/2008/layout/LinedList"/>
    <dgm:cxn modelId="{E6D90BDE-BA33-4528-B90A-3C1127113C64}" type="presParOf" srcId="{EBEBD005-C29C-4E39-A9F6-518EB9D6F046}" destId="{8E1FDA83-5724-495C-8BC1-973B103DA4C0}" srcOrd="1" destOrd="0" presId="urn:microsoft.com/office/officeart/2008/layout/LinedList"/>
    <dgm:cxn modelId="{4DAB4B5D-C3F7-48CE-AFC6-1434F0D2748D}" type="presParOf" srcId="{EBEBD005-C29C-4E39-A9F6-518EB9D6F046}" destId="{7EBD3A84-F3A6-4E1E-A823-C238CA86DCC1}" srcOrd="2" destOrd="0" presId="urn:microsoft.com/office/officeart/2008/layout/LinedList"/>
    <dgm:cxn modelId="{6B74B324-86FC-49CD-A0BF-26B1EDB0F52E}" type="presParOf" srcId="{7F18BD6A-CDF6-45A4-9FE0-D93515EF6056}" destId="{F4056722-B756-4935-8178-6D5E5F5B5C7E}" srcOrd="2" destOrd="0" presId="urn:microsoft.com/office/officeart/2008/layout/LinedList"/>
    <dgm:cxn modelId="{5DCDDA52-A1AC-44E0-87A2-3172C992A5B6}" type="presParOf" srcId="{7F18BD6A-CDF6-45A4-9FE0-D93515EF6056}" destId="{AA4F96AD-76DF-41FB-AF43-6F7D2FA130C2}" srcOrd="3" destOrd="0" presId="urn:microsoft.com/office/officeart/2008/layout/LinedList"/>
    <dgm:cxn modelId="{7548B336-92D0-41DE-AB30-50904B054263}" type="presParOf" srcId="{7F18BD6A-CDF6-45A4-9FE0-D93515EF6056}" destId="{89B0C750-AF32-4365-B2AF-2DE4070BE3A9}" srcOrd="4" destOrd="0" presId="urn:microsoft.com/office/officeart/2008/layout/LinedList"/>
    <dgm:cxn modelId="{E9B6535F-BB67-49D8-ABD3-CC9DFAC537BD}" type="presParOf" srcId="{89B0C750-AF32-4365-B2AF-2DE4070BE3A9}" destId="{88668592-D7B3-4273-89C1-95327BE29EF0}" srcOrd="0" destOrd="0" presId="urn:microsoft.com/office/officeart/2008/layout/LinedList"/>
    <dgm:cxn modelId="{BA5C74EB-C993-48FF-908C-6465AE9E8E79}" type="presParOf" srcId="{89B0C750-AF32-4365-B2AF-2DE4070BE3A9}" destId="{5E0CF916-3387-4423-80DC-3D4DA8433560}" srcOrd="1" destOrd="0" presId="urn:microsoft.com/office/officeart/2008/layout/LinedList"/>
    <dgm:cxn modelId="{9F332B03-DB84-489F-AE43-0EEC2F882598}" type="presParOf" srcId="{89B0C750-AF32-4365-B2AF-2DE4070BE3A9}" destId="{59A3413F-1115-4B09-AB6F-22522849FAFD}" srcOrd="2" destOrd="0" presId="urn:microsoft.com/office/officeart/2008/layout/LinedList"/>
    <dgm:cxn modelId="{300A532E-3E8A-4446-B858-4E045171B646}" type="presParOf" srcId="{7F18BD6A-CDF6-45A4-9FE0-D93515EF6056}" destId="{1566E221-8402-4FD9-8596-99012AE006B6}" srcOrd="5" destOrd="0" presId="urn:microsoft.com/office/officeart/2008/layout/LinedList"/>
    <dgm:cxn modelId="{AD9AC79B-C833-45D6-A38F-334EB1A6D1BC}" type="presParOf" srcId="{7F18BD6A-CDF6-45A4-9FE0-D93515EF6056}" destId="{E444EF4C-934C-493A-89A2-849ABA289270}" srcOrd="6" destOrd="0" presId="urn:microsoft.com/office/officeart/2008/layout/LinedList"/>
    <dgm:cxn modelId="{1FA255A6-CE23-4F35-9CAE-5E8289623754}" type="presParOf" srcId="{7F18BD6A-CDF6-45A4-9FE0-D93515EF6056}" destId="{C11FB18B-CB9C-4184-8947-E5AD59B63540}" srcOrd="7" destOrd="0" presId="urn:microsoft.com/office/officeart/2008/layout/LinedList"/>
    <dgm:cxn modelId="{8B5D864E-490D-482D-83D0-C20F6FB6CF0D}" type="presParOf" srcId="{C11FB18B-CB9C-4184-8947-E5AD59B63540}" destId="{86D6EFE6-CCF8-4D0E-B241-A1BD240A9CA3}" srcOrd="0" destOrd="0" presId="urn:microsoft.com/office/officeart/2008/layout/LinedList"/>
    <dgm:cxn modelId="{44A58A3C-C8E0-48E3-BD28-77BE8BB55BB1}" type="presParOf" srcId="{C11FB18B-CB9C-4184-8947-E5AD59B63540}" destId="{327C557F-DAF1-481E-B5BF-3350450C4455}" srcOrd="1" destOrd="0" presId="urn:microsoft.com/office/officeart/2008/layout/LinedList"/>
    <dgm:cxn modelId="{FA42AEA5-6E60-423B-81F8-471B1C95E460}" type="presParOf" srcId="{C11FB18B-CB9C-4184-8947-E5AD59B63540}" destId="{AFC6B1BE-EBF4-4A2D-A2B8-79621F332486}" srcOrd="2" destOrd="0" presId="urn:microsoft.com/office/officeart/2008/layout/LinedList"/>
    <dgm:cxn modelId="{71E96689-F1D1-44D6-81D7-1DE8B9A1E699}" type="presParOf" srcId="{7F18BD6A-CDF6-45A4-9FE0-D93515EF6056}" destId="{A30909EE-7C52-496C-9EB4-9D95E966066B}" srcOrd="8" destOrd="0" presId="urn:microsoft.com/office/officeart/2008/layout/LinedList"/>
    <dgm:cxn modelId="{E2C73660-B392-44EA-9C00-A99B909439C9}" type="presParOf" srcId="{7F18BD6A-CDF6-45A4-9FE0-D93515EF6056}" destId="{DAD362CA-B9FF-4700-97E6-25119F67BEA8}" srcOrd="9" destOrd="0" presId="urn:microsoft.com/office/officeart/2008/layout/LinedList"/>
    <dgm:cxn modelId="{0F86043A-2E8A-4315-9209-705294E40F5B}" type="presParOf" srcId="{7F18BD6A-CDF6-45A4-9FE0-D93515EF6056}" destId="{9EE6F7A8-FBE5-4C7F-9BD8-A0194BA8F4AE}" srcOrd="10" destOrd="0" presId="urn:microsoft.com/office/officeart/2008/layout/LinedList"/>
    <dgm:cxn modelId="{02A303F2-1049-4890-A4EE-7C80999E2E13}" type="presParOf" srcId="{9EE6F7A8-FBE5-4C7F-9BD8-A0194BA8F4AE}" destId="{A46CE2F5-BE51-45D5-A4AC-075EA50F81FE}" srcOrd="0" destOrd="0" presId="urn:microsoft.com/office/officeart/2008/layout/LinedList"/>
    <dgm:cxn modelId="{94925437-86B0-4121-9ABE-8A2ED19F2FBF}" type="presParOf" srcId="{9EE6F7A8-FBE5-4C7F-9BD8-A0194BA8F4AE}" destId="{91542E9E-1B61-42B1-B8DA-DD56F6636002}" srcOrd="1" destOrd="0" presId="urn:microsoft.com/office/officeart/2008/layout/LinedList"/>
    <dgm:cxn modelId="{8F4FEB32-A4C4-4D72-BAC5-AE51376659AA}" type="presParOf" srcId="{9EE6F7A8-FBE5-4C7F-9BD8-A0194BA8F4AE}" destId="{3B50F5B7-13C0-4384-AB03-354A36E25E92}" srcOrd="2" destOrd="0" presId="urn:microsoft.com/office/officeart/2008/layout/LinedList"/>
    <dgm:cxn modelId="{A422E973-33E5-4A92-A35A-CAE2A356A537}" type="presParOf" srcId="{7F18BD6A-CDF6-45A4-9FE0-D93515EF6056}" destId="{727FC810-23DC-4983-8059-094582CD6024}" srcOrd="11" destOrd="0" presId="urn:microsoft.com/office/officeart/2008/layout/LinedList"/>
    <dgm:cxn modelId="{3DE71EEB-BC7A-425C-9C76-390111F4F47C}" type="presParOf" srcId="{7F18BD6A-CDF6-45A4-9FE0-D93515EF6056}" destId="{616EF952-0A83-48F7-9271-31F11955E128}" srcOrd="12" destOrd="0" presId="urn:microsoft.com/office/officeart/2008/layout/LinedList"/>
    <dgm:cxn modelId="{38410E55-B661-4A56-BEE9-33F0D21D33AD}" type="presParOf" srcId="{7F18BD6A-CDF6-45A4-9FE0-D93515EF6056}" destId="{D84CF067-B7B4-4DB4-8255-7D157A2807AE}" srcOrd="13" destOrd="0" presId="urn:microsoft.com/office/officeart/2008/layout/LinedList"/>
    <dgm:cxn modelId="{C830DCF7-185C-4A3B-A383-B769362BDE4F}" type="presParOf" srcId="{D84CF067-B7B4-4DB4-8255-7D157A2807AE}" destId="{19AA25CC-2AED-463E-BF95-7F660F2A30C2}" srcOrd="0" destOrd="0" presId="urn:microsoft.com/office/officeart/2008/layout/LinedList"/>
    <dgm:cxn modelId="{1B138017-0441-4477-9C45-5A5DDFB71FC6}" type="presParOf" srcId="{D84CF067-B7B4-4DB4-8255-7D157A2807AE}" destId="{138C8F7F-C572-4523-BD23-9B5BE877F7E9}" srcOrd="1" destOrd="0" presId="urn:microsoft.com/office/officeart/2008/layout/LinedList"/>
    <dgm:cxn modelId="{C7AFA781-5736-4A99-9B80-12FE3D99ADF9}" type="presParOf" srcId="{D84CF067-B7B4-4DB4-8255-7D157A2807AE}" destId="{63FA8272-96AB-42A3-8E54-7572513104F2}" srcOrd="2" destOrd="0" presId="urn:microsoft.com/office/officeart/2008/layout/LinedList"/>
    <dgm:cxn modelId="{26A78FAE-A09F-4F8D-8869-9B27616AC8D0}" type="presParOf" srcId="{7F18BD6A-CDF6-45A4-9FE0-D93515EF6056}" destId="{D3616603-5E16-4426-8633-DFEFBFF332B2}" srcOrd="14" destOrd="0" presId="urn:microsoft.com/office/officeart/2008/layout/LinedList"/>
    <dgm:cxn modelId="{63AEC85E-E214-4FCC-BC35-2197463D5B04}" type="presParOf" srcId="{7F18BD6A-CDF6-45A4-9FE0-D93515EF6056}" destId="{43B4AEBB-41C7-4C13-834F-4DF2F33C5740}" srcOrd="15" destOrd="0" presId="urn:microsoft.com/office/officeart/2008/layout/LinedList"/>
    <dgm:cxn modelId="{1ED7326D-B818-4346-9E7D-5AB6A9A529AD}" type="presParOf" srcId="{7F18BD6A-CDF6-45A4-9FE0-D93515EF6056}" destId="{42B393E8-687A-4E8B-B25A-EEB10F0D1B11}" srcOrd="16" destOrd="0" presId="urn:microsoft.com/office/officeart/2008/layout/LinedList"/>
    <dgm:cxn modelId="{587B36E4-5BE8-4A6A-82D4-EBAF7C950C79}" type="presParOf" srcId="{42B393E8-687A-4E8B-B25A-EEB10F0D1B11}" destId="{B6A095B4-55A7-4D3C-831A-CF0D76EE1692}" srcOrd="0" destOrd="0" presId="urn:microsoft.com/office/officeart/2008/layout/LinedList"/>
    <dgm:cxn modelId="{8A3FFEFD-1559-4BEE-92C1-FD71C6FE456F}" type="presParOf" srcId="{42B393E8-687A-4E8B-B25A-EEB10F0D1B11}" destId="{F652335E-6B2E-4A07-965E-33BD463247A2}" srcOrd="1" destOrd="0" presId="urn:microsoft.com/office/officeart/2008/layout/LinedList"/>
    <dgm:cxn modelId="{27B0DDF3-B01E-4166-8EEB-C542FA434B22}" type="presParOf" srcId="{42B393E8-687A-4E8B-B25A-EEB10F0D1B11}" destId="{D6D02FE8-939D-4217-8136-309FF90E0F67}" srcOrd="2" destOrd="0" presId="urn:microsoft.com/office/officeart/2008/layout/LinedList"/>
    <dgm:cxn modelId="{3476A524-41E3-4060-8A90-F2EB4B618404}" type="presParOf" srcId="{7F18BD6A-CDF6-45A4-9FE0-D93515EF6056}" destId="{3A0F45C3-C1B0-4552-B56E-9A7A12DDA720}" srcOrd="17" destOrd="0" presId="urn:microsoft.com/office/officeart/2008/layout/LinedList"/>
    <dgm:cxn modelId="{C9856D53-B269-40E8-957A-A0A5A2E4ECC2}" type="presParOf" srcId="{7F18BD6A-CDF6-45A4-9FE0-D93515EF6056}" destId="{B925EB3E-A972-4373-8F67-67AC10CD2528}" srcOrd="18" destOrd="0" presId="urn:microsoft.com/office/officeart/2008/layout/LinedList"/>
    <dgm:cxn modelId="{03DA72DB-364C-4C1F-9103-4FF2F44D93A5}" type="presParOf" srcId="{7F18BD6A-CDF6-45A4-9FE0-D93515EF6056}" destId="{E0736F75-B6C8-4E01-9C6A-85D04C83BEBB}" srcOrd="19" destOrd="0" presId="urn:microsoft.com/office/officeart/2008/layout/LinedList"/>
    <dgm:cxn modelId="{EE9630FD-735B-4A9E-AB72-90DC28BCF245}" type="presParOf" srcId="{E0736F75-B6C8-4E01-9C6A-85D04C83BEBB}" destId="{4E2BB11E-B939-4823-B1C5-FE1D51946C56}" srcOrd="0" destOrd="0" presId="urn:microsoft.com/office/officeart/2008/layout/LinedList"/>
    <dgm:cxn modelId="{A9E677DC-D362-449F-8A94-86158A632099}" type="presParOf" srcId="{E0736F75-B6C8-4E01-9C6A-85D04C83BEBB}" destId="{263B6C3F-A397-4D05-8D35-8F88F766BD2F}" srcOrd="1" destOrd="0" presId="urn:microsoft.com/office/officeart/2008/layout/LinedList"/>
    <dgm:cxn modelId="{3B169D81-6B49-436C-86B5-57D4A3A55338}" type="presParOf" srcId="{E0736F75-B6C8-4E01-9C6A-85D04C83BEBB}" destId="{B3ACB57F-6DD3-4702-8483-3D093FD50C06}" srcOrd="2" destOrd="0" presId="urn:microsoft.com/office/officeart/2008/layout/LinedList"/>
    <dgm:cxn modelId="{B79D40C9-CE04-4DB1-BADF-234D95853DA8}" type="presParOf" srcId="{7F18BD6A-CDF6-45A4-9FE0-D93515EF6056}" destId="{B45A9660-6C39-4320-8E05-9E84D0C517FF}" srcOrd="20" destOrd="0" presId="urn:microsoft.com/office/officeart/2008/layout/LinedList"/>
    <dgm:cxn modelId="{652BE07A-6276-4967-9107-E4BAA711D813}" type="presParOf" srcId="{7F18BD6A-CDF6-45A4-9FE0-D93515EF6056}" destId="{761E938F-2F2F-485C-98CD-6EC02974C122}"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501F24-A6E9-4E8C-9034-DA0DA0B2DA3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88D8CC8-B089-4924-B6B4-1FE3E1E0F5D3}">
      <dgm:prSet custT="1"/>
      <dgm:spPr/>
      <dgm:t>
        <a:bodyPr/>
        <a:lstStyle/>
        <a:p>
          <a:r>
            <a:rPr lang="en-GB" sz="1600" dirty="0">
              <a:latin typeface="Calibri Light" panose="020F0302020204030204" pitchFamily="34" charset="0"/>
              <a:cs typeface="Calibri Light" panose="020F0302020204030204" pitchFamily="34" charset="0"/>
            </a:rPr>
            <a:t>School refusal</a:t>
          </a:r>
          <a:r>
            <a:rPr lang="ka-GE" sz="1600" dirty="0">
              <a:latin typeface="Calibri Light" panose="020F0302020204030204" pitchFamily="34" charset="0"/>
              <a:cs typeface="Calibri Light" panose="020F0302020204030204" pitchFamily="34" charset="0"/>
            </a:rPr>
            <a:t>- არის ტერმინი, რომელიც გამოიყენება სკოლის ასაკის ბავშვის შფოთვის ნიშნებისა და მისი სკოლაში სიარულზე უარის თქმის აღსაწერად. მას ასევე უწოდებენ სკოლის ფობიას ან სკოლისგან თავის არიდებას</a:t>
          </a:r>
          <a:r>
            <a:rPr lang="en-GB" sz="1600" dirty="0">
              <a:latin typeface="Calibri Light" panose="020F0302020204030204" pitchFamily="34" charset="0"/>
              <a:cs typeface="Calibri Light" panose="020F0302020204030204" pitchFamily="34" charset="0"/>
            </a:rPr>
            <a:t>. </a:t>
          </a:r>
          <a:r>
            <a:rPr lang="ka-GE" sz="1600" dirty="0">
              <a:latin typeface="Calibri Light" panose="020F0302020204030204" pitchFamily="34" charset="0"/>
              <a:cs typeface="Calibri Light" panose="020F0302020204030204" pitchFamily="34" charset="0"/>
            </a:rPr>
            <a:t>მას შეიძლება შევხვდეთ სხვადასხვა სიტუაციაში, მათ შორის:</a:t>
          </a:r>
          <a:endParaRPr lang="en-US" sz="1600" dirty="0">
            <a:latin typeface="Calibri Light" panose="020F0302020204030204" pitchFamily="34" charset="0"/>
            <a:cs typeface="Calibri Light" panose="020F0302020204030204" pitchFamily="34" charset="0"/>
          </a:endParaRPr>
        </a:p>
      </dgm:t>
    </dgm:pt>
    <dgm:pt modelId="{A2F29914-A6E6-4E58-A0E8-6D9C4E5A641C}" type="parTrans" cxnId="{7F7EFC70-C55B-410A-8D50-267542182BC1}">
      <dgm:prSet/>
      <dgm:spPr/>
      <dgm:t>
        <a:bodyPr/>
        <a:lstStyle/>
        <a:p>
          <a:endParaRPr lang="en-US"/>
        </a:p>
      </dgm:t>
    </dgm:pt>
    <dgm:pt modelId="{3BD73372-02EC-4B03-844A-22A4996EAD7F}" type="sibTrans" cxnId="{7F7EFC70-C55B-410A-8D50-267542182BC1}">
      <dgm:prSet/>
      <dgm:spPr/>
      <dgm:t>
        <a:bodyPr/>
        <a:lstStyle/>
        <a:p>
          <a:endParaRPr lang="en-US"/>
        </a:p>
      </dgm:t>
    </dgm:pt>
    <dgm:pt modelId="{A87DEC94-4C18-4706-99BE-7926520D148F}">
      <dgm:prSet custT="1"/>
      <dgm:spPr/>
      <dgm:t>
        <a:bodyPr/>
        <a:lstStyle/>
        <a:p>
          <a:r>
            <a:rPr lang="ka-GE" sz="1500" b="1" dirty="0">
              <a:latin typeface="Calibri Light" panose="020F0302020204030204" pitchFamily="34" charset="0"/>
              <a:cs typeface="Calibri Light" panose="020F0302020204030204" pitchFamily="34" charset="0"/>
            </a:rPr>
            <a:t>პატარა ბავშვები, რომლებიც პირველად მიდიან სკოლაში</a:t>
          </a:r>
          <a:r>
            <a:rPr lang="en-GB" sz="1500" b="1" dirty="0">
              <a:latin typeface="Calibri Light" panose="020F0302020204030204" pitchFamily="34" charset="0"/>
              <a:cs typeface="Calibri Light" panose="020F0302020204030204" pitchFamily="34" charset="0"/>
            </a:rPr>
            <a:t>. </a:t>
          </a:r>
          <a:r>
            <a:rPr lang="ka-GE" sz="1500" b="0" dirty="0">
              <a:latin typeface="Calibri Light" panose="020F0302020204030204" pitchFamily="34" charset="0"/>
              <a:cs typeface="Calibri Light" panose="020F0302020204030204" pitchFamily="34" charset="0"/>
            </a:rPr>
            <a:t>ეს არის ნორმალური ტიპის </a:t>
          </a:r>
          <a:r>
            <a:rPr lang="en-GB" sz="1500" dirty="0">
              <a:solidFill>
                <a:srgbClr val="FF0000"/>
              </a:solidFill>
              <a:latin typeface="Calibri Light" panose="020F0302020204030204" pitchFamily="34" charset="0"/>
              <a:cs typeface="Calibri Light" panose="020F0302020204030204" pitchFamily="34" charset="0"/>
            </a:rPr>
            <a:t>school refusal</a:t>
          </a:r>
          <a:r>
            <a:rPr lang="en-GB" sz="1500" dirty="0">
              <a:latin typeface="Calibri Light" panose="020F0302020204030204" pitchFamily="34" charset="0"/>
              <a:cs typeface="Calibri Light" panose="020F0302020204030204" pitchFamily="34" charset="0"/>
            </a:rPr>
            <a:t>.</a:t>
          </a:r>
          <a:r>
            <a:rPr lang="ka-GE" sz="1500" dirty="0">
              <a:latin typeface="Calibri Light" panose="020F0302020204030204" pitchFamily="34" charset="0"/>
              <a:cs typeface="Calibri Light" panose="020F0302020204030204" pitchFamily="34" charset="0"/>
            </a:rPr>
            <a:t> ის ვითარდება ბავშვის ნორმალური განშორების შფოთვით, ან მშობლის ფიგურის დატოვების უხერხულობასთან ერთად. ამ ტიპის შიში ხშირად ქრება ბავშვის სკოლის დაწყებიდან რამდენიმე დღეში.</a:t>
          </a:r>
          <a:endParaRPr lang="en-US" sz="1500" dirty="0">
            <a:latin typeface="Calibri Light" panose="020F0302020204030204" pitchFamily="34" charset="0"/>
            <a:cs typeface="Calibri Light" panose="020F0302020204030204" pitchFamily="34" charset="0"/>
          </a:endParaRPr>
        </a:p>
      </dgm:t>
    </dgm:pt>
    <dgm:pt modelId="{31CA26C0-3AA2-4B76-9342-48F9FE6B475B}" type="parTrans" cxnId="{A01673AD-E215-42A3-8363-48EF495FDE73}">
      <dgm:prSet/>
      <dgm:spPr/>
      <dgm:t>
        <a:bodyPr/>
        <a:lstStyle/>
        <a:p>
          <a:endParaRPr lang="en-US"/>
        </a:p>
      </dgm:t>
    </dgm:pt>
    <dgm:pt modelId="{9A40CA19-E690-4CFC-A27D-122D910C8DD4}" type="sibTrans" cxnId="{A01673AD-E215-42A3-8363-48EF495FDE73}">
      <dgm:prSet/>
      <dgm:spPr/>
      <dgm:t>
        <a:bodyPr/>
        <a:lstStyle/>
        <a:p>
          <a:endParaRPr lang="en-US"/>
        </a:p>
      </dgm:t>
    </dgm:pt>
    <dgm:pt modelId="{AE1D069B-1C1F-4F4A-AFB6-B1D0AC71084B}">
      <dgm:prSet custT="1"/>
      <dgm:spPr/>
      <dgm:t>
        <a:bodyPr/>
        <a:lstStyle/>
        <a:p>
          <a:r>
            <a:rPr lang="ka-GE" sz="1500" b="1" dirty="0">
              <a:latin typeface="Calibri Light" panose="020F0302020204030204" pitchFamily="34" charset="0"/>
              <a:cs typeface="Calibri Light" panose="020F0302020204030204" pitchFamily="34" charset="0"/>
            </a:rPr>
            <a:t>შიში</a:t>
          </a:r>
          <a:r>
            <a:rPr lang="en-GB" sz="1500" b="1" dirty="0">
              <a:latin typeface="Calibri Light" panose="020F0302020204030204" pitchFamily="34" charset="0"/>
              <a:cs typeface="Calibri Light" panose="020F0302020204030204" pitchFamily="34" charset="0"/>
            </a:rPr>
            <a:t>. </a:t>
          </a:r>
          <a:r>
            <a:rPr lang="ka-GE" sz="1500" dirty="0">
              <a:latin typeface="Calibri Light" panose="020F0302020204030204" pitchFamily="34" charset="0"/>
              <a:cs typeface="Calibri Light" panose="020F0302020204030204" pitchFamily="34" charset="0"/>
            </a:rPr>
            <a:t> ბავშვებს შეიძლება ჰქონდეთ სკოლის ფობია, რომელიც ეფუძნება რეალურ შიშს იმის მიმართ, რაც  შეიძლება დაემართოთ სკოლაში. ამ შიშს შეიძლება იწვევდეს მოძალადე ან მასწავლებელი. ამ სიტუაციაში, მნიშვნელოვანია, ბავშვთან საუბარი, რათა გაარკვიოთ რა იწვევს მის შიშებს.</a:t>
          </a:r>
          <a:endParaRPr lang="en-US" sz="1500" dirty="0">
            <a:latin typeface="Calibri Light" panose="020F0302020204030204" pitchFamily="34" charset="0"/>
            <a:cs typeface="Calibri Light" panose="020F0302020204030204" pitchFamily="34" charset="0"/>
          </a:endParaRPr>
        </a:p>
      </dgm:t>
    </dgm:pt>
    <dgm:pt modelId="{35231588-BC11-4CBB-AC19-02B85AD86CE1}" type="parTrans" cxnId="{171C4FC8-17DE-4EA9-90B0-31714E7779EB}">
      <dgm:prSet/>
      <dgm:spPr/>
      <dgm:t>
        <a:bodyPr/>
        <a:lstStyle/>
        <a:p>
          <a:endParaRPr lang="en-US"/>
        </a:p>
      </dgm:t>
    </dgm:pt>
    <dgm:pt modelId="{2A363526-B250-4625-A1AD-DFD142F8DB4B}" type="sibTrans" cxnId="{171C4FC8-17DE-4EA9-90B0-31714E7779EB}">
      <dgm:prSet/>
      <dgm:spPr/>
      <dgm:t>
        <a:bodyPr/>
        <a:lstStyle/>
        <a:p>
          <a:endParaRPr lang="en-US"/>
        </a:p>
      </dgm:t>
    </dgm:pt>
    <dgm:pt modelId="{8AA1F6D8-54EB-4D55-9A9F-07551CC3E3E0}">
      <dgm:prSet custT="1"/>
      <dgm:spPr/>
      <dgm:t>
        <a:bodyPr/>
        <a:lstStyle/>
        <a:p>
          <a:r>
            <a:rPr lang="ka-GE" sz="1500" b="1" dirty="0">
              <a:latin typeface="Calibri Light" panose="020F0302020204030204" pitchFamily="34" charset="0"/>
              <a:cs typeface="Calibri Light" panose="020F0302020204030204" pitchFamily="34" charset="0"/>
            </a:rPr>
            <a:t>სტრესი/მწუხარება. </a:t>
          </a:r>
          <a:r>
            <a:rPr lang="ka-GE" sz="1500" dirty="0">
              <a:latin typeface="Calibri Light" panose="020F0302020204030204" pitchFamily="34" charset="0"/>
              <a:cs typeface="Calibri Light" panose="020F0302020204030204" pitchFamily="34" charset="0"/>
            </a:rPr>
            <a:t>სასკოლო ფობიის ბოლო ტიპი ვლინდება ბავშვებში, რომლებიც განიცდიან მშობლის დატოვებას და სკოლაში წასვლას. ხშირად, მათ სიამოვნებთ, მოსწონთ სკოლაში სიარული, მაგრამ ძალიან განიცდიან ფაქტს რომ მშობლები უნდა დატოვონ.</a:t>
          </a:r>
          <a:endParaRPr lang="en-US" sz="1500" dirty="0">
            <a:latin typeface="Calibri Light" panose="020F0302020204030204" pitchFamily="34" charset="0"/>
            <a:cs typeface="Calibri Light" panose="020F0302020204030204" pitchFamily="34" charset="0"/>
          </a:endParaRPr>
        </a:p>
      </dgm:t>
    </dgm:pt>
    <dgm:pt modelId="{F8994A07-FE47-41A5-B512-F0F7274238A1}" type="parTrans" cxnId="{90D0EF5F-3608-4BC6-9DB7-C036A435EA79}">
      <dgm:prSet/>
      <dgm:spPr/>
      <dgm:t>
        <a:bodyPr/>
        <a:lstStyle/>
        <a:p>
          <a:endParaRPr lang="en-US"/>
        </a:p>
      </dgm:t>
    </dgm:pt>
    <dgm:pt modelId="{2D945157-3160-48E3-9116-1910BC5B0BCA}" type="sibTrans" cxnId="{90D0EF5F-3608-4BC6-9DB7-C036A435EA79}">
      <dgm:prSet/>
      <dgm:spPr/>
      <dgm:t>
        <a:bodyPr/>
        <a:lstStyle/>
        <a:p>
          <a:endParaRPr lang="en-US"/>
        </a:p>
      </dgm:t>
    </dgm:pt>
    <dgm:pt modelId="{43F3C7C4-BC3B-43EF-9B81-DDD5C4951869}" type="pres">
      <dgm:prSet presAssocID="{13501F24-A6E9-4E8C-9034-DA0DA0B2DA3C}" presName="linear" presStyleCnt="0">
        <dgm:presLayoutVars>
          <dgm:animLvl val="lvl"/>
          <dgm:resizeHandles val="exact"/>
        </dgm:presLayoutVars>
      </dgm:prSet>
      <dgm:spPr/>
      <dgm:t>
        <a:bodyPr/>
        <a:lstStyle/>
        <a:p>
          <a:endParaRPr lang="en-US"/>
        </a:p>
      </dgm:t>
    </dgm:pt>
    <dgm:pt modelId="{F6351FCC-02CA-4D64-9054-DE6B6EA47619}" type="pres">
      <dgm:prSet presAssocID="{F88D8CC8-B089-4924-B6B4-1FE3E1E0F5D3}" presName="parentText" presStyleLbl="node1" presStyleIdx="0" presStyleCnt="1" custLinFactNeighborX="4126" custLinFactNeighborY="-94862">
        <dgm:presLayoutVars>
          <dgm:chMax val="0"/>
          <dgm:bulletEnabled val="1"/>
        </dgm:presLayoutVars>
      </dgm:prSet>
      <dgm:spPr/>
      <dgm:t>
        <a:bodyPr/>
        <a:lstStyle/>
        <a:p>
          <a:endParaRPr lang="en-US"/>
        </a:p>
      </dgm:t>
    </dgm:pt>
    <dgm:pt modelId="{98A7515D-8055-42DB-8F2B-7EB55B3D614B}" type="pres">
      <dgm:prSet presAssocID="{F88D8CC8-B089-4924-B6B4-1FE3E1E0F5D3}" presName="childText" presStyleLbl="revTx" presStyleIdx="0" presStyleCnt="1" custScaleY="130803">
        <dgm:presLayoutVars>
          <dgm:bulletEnabled val="1"/>
        </dgm:presLayoutVars>
      </dgm:prSet>
      <dgm:spPr/>
      <dgm:t>
        <a:bodyPr/>
        <a:lstStyle/>
        <a:p>
          <a:endParaRPr lang="en-US"/>
        </a:p>
      </dgm:t>
    </dgm:pt>
  </dgm:ptLst>
  <dgm:cxnLst>
    <dgm:cxn modelId="{28992912-4CC5-49DC-98C9-89570EB33E0F}" type="presOf" srcId="{AE1D069B-1C1F-4F4A-AFB6-B1D0AC71084B}" destId="{98A7515D-8055-42DB-8F2B-7EB55B3D614B}" srcOrd="0" destOrd="1" presId="urn:microsoft.com/office/officeart/2005/8/layout/vList2"/>
    <dgm:cxn modelId="{D1402E31-A28E-460C-9081-E29241D55759}" type="presOf" srcId="{A87DEC94-4C18-4706-99BE-7926520D148F}" destId="{98A7515D-8055-42DB-8F2B-7EB55B3D614B}" srcOrd="0" destOrd="0" presId="urn:microsoft.com/office/officeart/2005/8/layout/vList2"/>
    <dgm:cxn modelId="{171C4FC8-17DE-4EA9-90B0-31714E7779EB}" srcId="{F88D8CC8-B089-4924-B6B4-1FE3E1E0F5D3}" destId="{AE1D069B-1C1F-4F4A-AFB6-B1D0AC71084B}" srcOrd="1" destOrd="0" parTransId="{35231588-BC11-4CBB-AC19-02B85AD86CE1}" sibTransId="{2A363526-B250-4625-A1AD-DFD142F8DB4B}"/>
    <dgm:cxn modelId="{A01673AD-E215-42A3-8363-48EF495FDE73}" srcId="{F88D8CC8-B089-4924-B6B4-1FE3E1E0F5D3}" destId="{A87DEC94-4C18-4706-99BE-7926520D148F}" srcOrd="0" destOrd="0" parTransId="{31CA26C0-3AA2-4B76-9342-48F9FE6B475B}" sibTransId="{9A40CA19-E690-4CFC-A27D-122D910C8DD4}"/>
    <dgm:cxn modelId="{94BCB512-BEED-4262-85B5-032FF5D275F2}" type="presOf" srcId="{8AA1F6D8-54EB-4D55-9A9F-07551CC3E3E0}" destId="{98A7515D-8055-42DB-8F2B-7EB55B3D614B}" srcOrd="0" destOrd="2" presId="urn:microsoft.com/office/officeart/2005/8/layout/vList2"/>
    <dgm:cxn modelId="{28B45F96-BF2F-4D22-BFDF-FFD198A103F9}" type="presOf" srcId="{13501F24-A6E9-4E8C-9034-DA0DA0B2DA3C}" destId="{43F3C7C4-BC3B-43EF-9B81-DDD5C4951869}" srcOrd="0" destOrd="0" presId="urn:microsoft.com/office/officeart/2005/8/layout/vList2"/>
    <dgm:cxn modelId="{7F7EFC70-C55B-410A-8D50-267542182BC1}" srcId="{13501F24-A6E9-4E8C-9034-DA0DA0B2DA3C}" destId="{F88D8CC8-B089-4924-B6B4-1FE3E1E0F5D3}" srcOrd="0" destOrd="0" parTransId="{A2F29914-A6E6-4E58-A0E8-6D9C4E5A641C}" sibTransId="{3BD73372-02EC-4B03-844A-22A4996EAD7F}"/>
    <dgm:cxn modelId="{90D0EF5F-3608-4BC6-9DB7-C036A435EA79}" srcId="{F88D8CC8-B089-4924-B6B4-1FE3E1E0F5D3}" destId="{8AA1F6D8-54EB-4D55-9A9F-07551CC3E3E0}" srcOrd="2" destOrd="0" parTransId="{F8994A07-FE47-41A5-B512-F0F7274238A1}" sibTransId="{2D945157-3160-48E3-9116-1910BC5B0BCA}"/>
    <dgm:cxn modelId="{5C4A45DA-C880-409D-A5D6-7AD654421C13}" type="presOf" srcId="{F88D8CC8-B089-4924-B6B4-1FE3E1E0F5D3}" destId="{F6351FCC-02CA-4D64-9054-DE6B6EA47619}" srcOrd="0" destOrd="0" presId="urn:microsoft.com/office/officeart/2005/8/layout/vList2"/>
    <dgm:cxn modelId="{7B264F9D-4A51-4AEC-8358-2BC7EE44ABC2}" type="presParOf" srcId="{43F3C7C4-BC3B-43EF-9B81-DDD5C4951869}" destId="{F6351FCC-02CA-4D64-9054-DE6B6EA47619}" srcOrd="0" destOrd="0" presId="urn:microsoft.com/office/officeart/2005/8/layout/vList2"/>
    <dgm:cxn modelId="{A72910EC-2147-4468-8225-ABFDCD4F6521}" type="presParOf" srcId="{43F3C7C4-BC3B-43EF-9B81-DDD5C4951869}" destId="{98A7515D-8055-42DB-8F2B-7EB55B3D61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FC57C2-E3A6-4205-BE61-1605332E22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A8C4DD-7BA4-43FD-8082-C578C905756E}">
      <dgm:prSet custT="1"/>
      <dgm:spPr/>
      <dgm:t>
        <a:bodyPr/>
        <a:lstStyle/>
        <a:p>
          <a:r>
            <a:rPr lang="ka-GE" sz="1800" dirty="0">
              <a:latin typeface="Calibri Light" panose="020F0302020204030204" pitchFamily="34" charset="0"/>
              <a:cs typeface="Calibri Light" panose="020F0302020204030204" pitchFamily="34" charset="0"/>
            </a:rPr>
            <a:t>აღმოაჩინეთ და აღიარე მოსწავლეების პირადი სიძლიერე და ჯანსაღი თვითშეფასებისა და პოზიტიური განწყობის შენარჩუნების მნიშვნელობა.</a:t>
          </a:r>
          <a:endParaRPr lang="en-US" sz="1800" dirty="0">
            <a:latin typeface="Calibri Light" panose="020F0302020204030204" pitchFamily="34" charset="0"/>
            <a:cs typeface="Calibri Light" panose="020F0302020204030204" pitchFamily="34" charset="0"/>
          </a:endParaRPr>
        </a:p>
      </dgm:t>
    </dgm:pt>
    <dgm:pt modelId="{5C602FA8-55CA-4FF8-8560-B0CF1566166A}" type="parTrans" cxnId="{97122477-C8B6-46CD-B4CA-13F745D4598B}">
      <dgm:prSet/>
      <dgm:spPr/>
      <dgm:t>
        <a:bodyPr/>
        <a:lstStyle/>
        <a:p>
          <a:endParaRPr lang="en-US"/>
        </a:p>
      </dgm:t>
    </dgm:pt>
    <dgm:pt modelId="{A082EF24-01D3-45BB-9FA9-F7009D4DCF78}" type="sibTrans" cxnId="{97122477-C8B6-46CD-B4CA-13F745D4598B}">
      <dgm:prSet/>
      <dgm:spPr/>
      <dgm:t>
        <a:bodyPr/>
        <a:lstStyle/>
        <a:p>
          <a:endParaRPr lang="en-US"/>
        </a:p>
      </dgm:t>
    </dgm:pt>
    <dgm:pt modelId="{1BE97717-91E3-441F-A54D-3651C441D602}">
      <dgm:prSet/>
      <dgm:spPr/>
      <dgm:t>
        <a:bodyPr/>
        <a:lstStyle/>
        <a:p>
          <a:r>
            <a:rPr lang="ka-GE" dirty="0">
              <a:latin typeface="Calibri Light" panose="020F0302020204030204" pitchFamily="34" charset="0"/>
              <a:cs typeface="Calibri Light" panose="020F0302020204030204" pitchFamily="34" charset="0"/>
            </a:rPr>
            <a:t>წაახალისეთ მოზარდები ამოიცნონ, შეამოწმონ და დაუპირისპირდნენ არასასარგებლო კოგნიციას და შეცვალონ ისინი უფრო დაბალანსებული, გამაძლიერებელი და დამხმარე აზროვნებით.</a:t>
          </a:r>
          <a:endParaRPr lang="en-US" dirty="0">
            <a:latin typeface="Calibri Light" panose="020F0302020204030204" pitchFamily="34" charset="0"/>
            <a:cs typeface="Calibri Light" panose="020F0302020204030204" pitchFamily="34" charset="0"/>
          </a:endParaRPr>
        </a:p>
      </dgm:t>
    </dgm:pt>
    <dgm:pt modelId="{B2DDB6B6-64BF-40C7-BB75-9865B2F4EFFA}" type="parTrans" cxnId="{C14245FE-D198-4AAE-9D1B-3B4258494267}">
      <dgm:prSet/>
      <dgm:spPr/>
      <dgm:t>
        <a:bodyPr/>
        <a:lstStyle/>
        <a:p>
          <a:endParaRPr lang="en-US"/>
        </a:p>
      </dgm:t>
    </dgm:pt>
    <dgm:pt modelId="{C577303C-53EF-4AEC-9A2A-A2A34A7DAAAD}" type="sibTrans" cxnId="{C14245FE-D198-4AAE-9D1B-3B4258494267}">
      <dgm:prSet/>
      <dgm:spPr/>
      <dgm:t>
        <a:bodyPr/>
        <a:lstStyle/>
        <a:p>
          <a:endParaRPr lang="en-US"/>
        </a:p>
      </dgm:t>
    </dgm:pt>
    <dgm:pt modelId="{63BC4FBE-53A3-40B9-A0A5-179DE370AD18}">
      <dgm:prSet/>
      <dgm:spPr/>
      <dgm:t>
        <a:bodyPr/>
        <a:lstStyle/>
        <a:p>
          <a:r>
            <a:rPr lang="ka-GE" dirty="0">
              <a:latin typeface="Calibri Light" panose="020F0302020204030204" pitchFamily="34" charset="0"/>
              <a:cs typeface="Calibri Light" panose="020F0302020204030204" pitchFamily="34" charset="0"/>
            </a:rPr>
            <a:t>ემოციის მართვა</a:t>
          </a:r>
          <a:endParaRPr lang="en-US" dirty="0">
            <a:latin typeface="Calibri Light" panose="020F0302020204030204" pitchFamily="34" charset="0"/>
            <a:cs typeface="Calibri Light" panose="020F0302020204030204" pitchFamily="34" charset="0"/>
          </a:endParaRPr>
        </a:p>
      </dgm:t>
    </dgm:pt>
    <dgm:pt modelId="{4C466056-95CD-4251-B2E9-B2EFC6B3B7B0}" type="parTrans" cxnId="{5FBCD847-237E-489B-9B8A-B4B1A7B12D4A}">
      <dgm:prSet/>
      <dgm:spPr/>
      <dgm:t>
        <a:bodyPr/>
        <a:lstStyle/>
        <a:p>
          <a:endParaRPr lang="en-US"/>
        </a:p>
      </dgm:t>
    </dgm:pt>
    <dgm:pt modelId="{3C7A842B-9472-47BD-AB66-BFFF8ED03250}" type="sibTrans" cxnId="{5FBCD847-237E-489B-9B8A-B4B1A7B12D4A}">
      <dgm:prSet/>
      <dgm:spPr/>
      <dgm:t>
        <a:bodyPr/>
        <a:lstStyle/>
        <a:p>
          <a:endParaRPr lang="en-US"/>
        </a:p>
      </dgm:t>
    </dgm:pt>
    <dgm:pt modelId="{296B1BA2-7828-44D8-89EE-B6FDA8D86AE5}">
      <dgm:prSet/>
      <dgm:spPr/>
      <dgm:t>
        <a:bodyPr/>
        <a:lstStyle/>
        <a:p>
          <a:r>
            <a:rPr lang="ka-GE" dirty="0">
              <a:latin typeface="Calibri Light" panose="020F0302020204030204" pitchFamily="34" charset="0"/>
              <a:cs typeface="Calibri Light" panose="020F0302020204030204" pitchFamily="34" charset="0"/>
            </a:rPr>
            <a:t>პრობლემის გადაჭრის უნარების განვითარება</a:t>
          </a:r>
          <a:endParaRPr lang="en-US" dirty="0">
            <a:latin typeface="Calibri Light" panose="020F0302020204030204" pitchFamily="34" charset="0"/>
            <a:cs typeface="Calibri Light" panose="020F0302020204030204" pitchFamily="34" charset="0"/>
          </a:endParaRPr>
        </a:p>
      </dgm:t>
    </dgm:pt>
    <dgm:pt modelId="{14157C93-269A-4B80-A9F7-17088DEC14D4}" type="parTrans" cxnId="{80B28825-2D4F-4BB9-A99E-1E4A6AD57203}">
      <dgm:prSet/>
      <dgm:spPr/>
      <dgm:t>
        <a:bodyPr/>
        <a:lstStyle/>
        <a:p>
          <a:endParaRPr lang="en-US"/>
        </a:p>
      </dgm:t>
    </dgm:pt>
    <dgm:pt modelId="{D18A9848-BCB9-48ED-A02F-798E24C913AB}" type="sibTrans" cxnId="{80B28825-2D4F-4BB9-A99E-1E4A6AD57203}">
      <dgm:prSet/>
      <dgm:spPr/>
      <dgm:t>
        <a:bodyPr/>
        <a:lstStyle/>
        <a:p>
          <a:endParaRPr lang="en-US"/>
        </a:p>
      </dgm:t>
    </dgm:pt>
    <dgm:pt modelId="{33E6682B-9108-4E9D-AD9C-3BDC94A9AE0E}">
      <dgm:prSet/>
      <dgm:spPr/>
      <dgm:t>
        <a:bodyPr/>
        <a:lstStyle/>
        <a:p>
          <a:r>
            <a:rPr lang="ka-GE" dirty="0">
              <a:latin typeface="Calibri Light" panose="020F0302020204030204" pitchFamily="34" charset="0"/>
              <a:cs typeface="Calibri Light" panose="020F0302020204030204" pitchFamily="34" charset="0"/>
            </a:rPr>
            <a:t>პრობლემასთან გასამკლავებლად მხარდაჭერის ქსელების იდენტიფიცირება</a:t>
          </a:r>
          <a:endParaRPr lang="en-US" dirty="0">
            <a:latin typeface="Calibri Light" panose="020F0302020204030204" pitchFamily="34" charset="0"/>
            <a:cs typeface="Calibri Light" panose="020F0302020204030204" pitchFamily="34" charset="0"/>
          </a:endParaRPr>
        </a:p>
      </dgm:t>
    </dgm:pt>
    <dgm:pt modelId="{749DCA54-2F0E-4EB3-83D9-89C4F542EB71}" type="parTrans" cxnId="{A26E3CBC-BFED-4567-9E3E-17F7F305D251}">
      <dgm:prSet/>
      <dgm:spPr/>
      <dgm:t>
        <a:bodyPr/>
        <a:lstStyle/>
        <a:p>
          <a:endParaRPr lang="en-US"/>
        </a:p>
      </dgm:t>
    </dgm:pt>
    <dgm:pt modelId="{B837AFBD-243A-4F00-86D6-A811DC266FFE}" type="sibTrans" cxnId="{A26E3CBC-BFED-4567-9E3E-17F7F305D251}">
      <dgm:prSet/>
      <dgm:spPr/>
      <dgm:t>
        <a:bodyPr/>
        <a:lstStyle/>
        <a:p>
          <a:endParaRPr lang="en-US"/>
        </a:p>
      </dgm:t>
    </dgm:pt>
    <dgm:pt modelId="{15FD0EC3-7A11-40D2-9CA4-2A0089F13F96}">
      <dgm:prSet/>
      <dgm:spPr/>
      <dgm:t>
        <a:bodyPr/>
        <a:lstStyle/>
        <a:p>
          <a:r>
            <a:rPr lang="ka-GE" dirty="0">
              <a:latin typeface="Calibri Light" panose="020F0302020204030204" pitchFamily="34" charset="0"/>
              <a:cs typeface="Calibri Light" panose="020F0302020204030204" pitchFamily="34" charset="0"/>
            </a:rPr>
            <a:t>სიმშვიდის შენარჩუნება და მისი გამოყენება ინტერპერსონალური პრობლემების გადასაჭრელად და ჰარმონიის ხელშესაწყობად</a:t>
          </a:r>
          <a:endParaRPr lang="en-US" dirty="0">
            <a:latin typeface="Calibri Light" panose="020F0302020204030204" pitchFamily="34" charset="0"/>
            <a:cs typeface="Calibri Light" panose="020F0302020204030204" pitchFamily="34" charset="0"/>
          </a:endParaRPr>
        </a:p>
      </dgm:t>
    </dgm:pt>
    <dgm:pt modelId="{970464E8-A7E5-4B49-8A7D-2411EC1B5252}" type="parTrans" cxnId="{5F40F0FD-29C4-40E3-9CEE-C65E52C2F153}">
      <dgm:prSet/>
      <dgm:spPr/>
      <dgm:t>
        <a:bodyPr/>
        <a:lstStyle/>
        <a:p>
          <a:endParaRPr lang="en-US"/>
        </a:p>
      </dgm:t>
    </dgm:pt>
    <dgm:pt modelId="{5CA09EA4-4A85-4F6E-A6B8-5FB54806E00E}" type="sibTrans" cxnId="{5F40F0FD-29C4-40E3-9CEE-C65E52C2F153}">
      <dgm:prSet/>
      <dgm:spPr/>
      <dgm:t>
        <a:bodyPr/>
        <a:lstStyle/>
        <a:p>
          <a:endParaRPr lang="en-US"/>
        </a:p>
      </dgm:t>
    </dgm:pt>
    <dgm:pt modelId="{73048BA8-25E8-491F-8461-887F9661C8CF}" type="pres">
      <dgm:prSet presAssocID="{92FC57C2-E3A6-4205-BE61-1605332E2282}" presName="vert0" presStyleCnt="0">
        <dgm:presLayoutVars>
          <dgm:dir/>
          <dgm:animOne val="branch"/>
          <dgm:animLvl val="lvl"/>
        </dgm:presLayoutVars>
      </dgm:prSet>
      <dgm:spPr/>
      <dgm:t>
        <a:bodyPr/>
        <a:lstStyle/>
        <a:p>
          <a:endParaRPr lang="en-US"/>
        </a:p>
      </dgm:t>
    </dgm:pt>
    <dgm:pt modelId="{E9FBDAFC-31A6-4FD9-924A-CD11B9404E2D}" type="pres">
      <dgm:prSet presAssocID="{0FA8C4DD-7BA4-43FD-8082-C578C905756E}" presName="thickLine" presStyleLbl="alignNode1" presStyleIdx="0" presStyleCnt="6"/>
      <dgm:spPr/>
    </dgm:pt>
    <dgm:pt modelId="{F50F523A-86B8-47C5-8C43-AB69E5D654F1}" type="pres">
      <dgm:prSet presAssocID="{0FA8C4DD-7BA4-43FD-8082-C578C905756E}" presName="horz1" presStyleCnt="0"/>
      <dgm:spPr/>
    </dgm:pt>
    <dgm:pt modelId="{101EA291-A590-4771-BC8E-B35D2105E47A}" type="pres">
      <dgm:prSet presAssocID="{0FA8C4DD-7BA4-43FD-8082-C578C905756E}" presName="tx1" presStyleLbl="revTx" presStyleIdx="0" presStyleCnt="6"/>
      <dgm:spPr/>
      <dgm:t>
        <a:bodyPr/>
        <a:lstStyle/>
        <a:p>
          <a:endParaRPr lang="en-US"/>
        </a:p>
      </dgm:t>
    </dgm:pt>
    <dgm:pt modelId="{3035656D-6503-4BEA-A078-BD9E387F2C4C}" type="pres">
      <dgm:prSet presAssocID="{0FA8C4DD-7BA4-43FD-8082-C578C905756E}" presName="vert1" presStyleCnt="0"/>
      <dgm:spPr/>
    </dgm:pt>
    <dgm:pt modelId="{9AB2705D-B2D6-4390-A0B4-09AD25D40F75}" type="pres">
      <dgm:prSet presAssocID="{1BE97717-91E3-441F-A54D-3651C441D602}" presName="thickLine" presStyleLbl="alignNode1" presStyleIdx="1" presStyleCnt="6"/>
      <dgm:spPr/>
    </dgm:pt>
    <dgm:pt modelId="{A28A5220-0673-437C-888A-3F330B8B63A4}" type="pres">
      <dgm:prSet presAssocID="{1BE97717-91E3-441F-A54D-3651C441D602}" presName="horz1" presStyleCnt="0"/>
      <dgm:spPr/>
    </dgm:pt>
    <dgm:pt modelId="{2A708A98-512E-4BEB-A5DE-0B57E7A9375B}" type="pres">
      <dgm:prSet presAssocID="{1BE97717-91E3-441F-A54D-3651C441D602}" presName="tx1" presStyleLbl="revTx" presStyleIdx="1" presStyleCnt="6"/>
      <dgm:spPr/>
      <dgm:t>
        <a:bodyPr/>
        <a:lstStyle/>
        <a:p>
          <a:endParaRPr lang="en-US"/>
        </a:p>
      </dgm:t>
    </dgm:pt>
    <dgm:pt modelId="{313F26BC-7428-41C3-B348-DA51B06EEFA4}" type="pres">
      <dgm:prSet presAssocID="{1BE97717-91E3-441F-A54D-3651C441D602}" presName="vert1" presStyleCnt="0"/>
      <dgm:spPr/>
    </dgm:pt>
    <dgm:pt modelId="{6B6E7BCF-D6A8-4FAF-8409-D94BC67313FE}" type="pres">
      <dgm:prSet presAssocID="{63BC4FBE-53A3-40B9-A0A5-179DE370AD18}" presName="thickLine" presStyleLbl="alignNode1" presStyleIdx="2" presStyleCnt="6"/>
      <dgm:spPr/>
    </dgm:pt>
    <dgm:pt modelId="{8034D44F-7002-4FB8-8137-59BB909AE65E}" type="pres">
      <dgm:prSet presAssocID="{63BC4FBE-53A3-40B9-A0A5-179DE370AD18}" presName="horz1" presStyleCnt="0"/>
      <dgm:spPr/>
    </dgm:pt>
    <dgm:pt modelId="{5C8CA3FE-8C33-42B2-8449-79ABC0FA68E0}" type="pres">
      <dgm:prSet presAssocID="{63BC4FBE-53A3-40B9-A0A5-179DE370AD18}" presName="tx1" presStyleLbl="revTx" presStyleIdx="2" presStyleCnt="6"/>
      <dgm:spPr/>
      <dgm:t>
        <a:bodyPr/>
        <a:lstStyle/>
        <a:p>
          <a:endParaRPr lang="en-US"/>
        </a:p>
      </dgm:t>
    </dgm:pt>
    <dgm:pt modelId="{5B46A272-F7BB-4EB4-B9A1-5E896DDDF69E}" type="pres">
      <dgm:prSet presAssocID="{63BC4FBE-53A3-40B9-A0A5-179DE370AD18}" presName="vert1" presStyleCnt="0"/>
      <dgm:spPr/>
    </dgm:pt>
    <dgm:pt modelId="{C1A7A2E8-C868-488A-A279-192681F7A82F}" type="pres">
      <dgm:prSet presAssocID="{296B1BA2-7828-44D8-89EE-B6FDA8D86AE5}" presName="thickLine" presStyleLbl="alignNode1" presStyleIdx="3" presStyleCnt="6"/>
      <dgm:spPr/>
    </dgm:pt>
    <dgm:pt modelId="{077B6D52-A14B-4B38-AC44-AF9BDA07C6D3}" type="pres">
      <dgm:prSet presAssocID="{296B1BA2-7828-44D8-89EE-B6FDA8D86AE5}" presName="horz1" presStyleCnt="0"/>
      <dgm:spPr/>
    </dgm:pt>
    <dgm:pt modelId="{D78402E7-DA16-46BC-B8D6-3CF39786A2B8}" type="pres">
      <dgm:prSet presAssocID="{296B1BA2-7828-44D8-89EE-B6FDA8D86AE5}" presName="tx1" presStyleLbl="revTx" presStyleIdx="3" presStyleCnt="6"/>
      <dgm:spPr/>
      <dgm:t>
        <a:bodyPr/>
        <a:lstStyle/>
        <a:p>
          <a:endParaRPr lang="en-US"/>
        </a:p>
      </dgm:t>
    </dgm:pt>
    <dgm:pt modelId="{3AA6C90E-04E3-4E6B-A24F-B029A8C4F410}" type="pres">
      <dgm:prSet presAssocID="{296B1BA2-7828-44D8-89EE-B6FDA8D86AE5}" presName="vert1" presStyleCnt="0"/>
      <dgm:spPr/>
    </dgm:pt>
    <dgm:pt modelId="{4AFB2C21-6440-4B29-9C4A-6BC6FB6486AD}" type="pres">
      <dgm:prSet presAssocID="{33E6682B-9108-4E9D-AD9C-3BDC94A9AE0E}" presName="thickLine" presStyleLbl="alignNode1" presStyleIdx="4" presStyleCnt="6"/>
      <dgm:spPr/>
    </dgm:pt>
    <dgm:pt modelId="{FC3759D8-E1BA-4264-97A8-422F6353F147}" type="pres">
      <dgm:prSet presAssocID="{33E6682B-9108-4E9D-AD9C-3BDC94A9AE0E}" presName="horz1" presStyleCnt="0"/>
      <dgm:spPr/>
    </dgm:pt>
    <dgm:pt modelId="{3D04AC85-73C2-4896-8673-020731B2C373}" type="pres">
      <dgm:prSet presAssocID="{33E6682B-9108-4E9D-AD9C-3BDC94A9AE0E}" presName="tx1" presStyleLbl="revTx" presStyleIdx="4" presStyleCnt="6"/>
      <dgm:spPr/>
      <dgm:t>
        <a:bodyPr/>
        <a:lstStyle/>
        <a:p>
          <a:endParaRPr lang="en-US"/>
        </a:p>
      </dgm:t>
    </dgm:pt>
    <dgm:pt modelId="{57EA579F-CA62-4347-821F-5D8B84DA2958}" type="pres">
      <dgm:prSet presAssocID="{33E6682B-9108-4E9D-AD9C-3BDC94A9AE0E}" presName="vert1" presStyleCnt="0"/>
      <dgm:spPr/>
    </dgm:pt>
    <dgm:pt modelId="{98DA5C93-2F71-4766-BCD5-0F14DC28FDAF}" type="pres">
      <dgm:prSet presAssocID="{15FD0EC3-7A11-40D2-9CA4-2A0089F13F96}" presName="thickLine" presStyleLbl="alignNode1" presStyleIdx="5" presStyleCnt="6"/>
      <dgm:spPr/>
    </dgm:pt>
    <dgm:pt modelId="{754FF872-6A21-4949-8815-49AC75544797}" type="pres">
      <dgm:prSet presAssocID="{15FD0EC3-7A11-40D2-9CA4-2A0089F13F96}" presName="horz1" presStyleCnt="0"/>
      <dgm:spPr/>
    </dgm:pt>
    <dgm:pt modelId="{9DD43A13-5634-4E56-B747-D7200A70F2D7}" type="pres">
      <dgm:prSet presAssocID="{15FD0EC3-7A11-40D2-9CA4-2A0089F13F96}" presName="tx1" presStyleLbl="revTx" presStyleIdx="5" presStyleCnt="6"/>
      <dgm:spPr/>
      <dgm:t>
        <a:bodyPr/>
        <a:lstStyle/>
        <a:p>
          <a:endParaRPr lang="en-US"/>
        </a:p>
      </dgm:t>
    </dgm:pt>
    <dgm:pt modelId="{EC341198-B2BC-4D6B-BE72-738B561218D7}" type="pres">
      <dgm:prSet presAssocID="{15FD0EC3-7A11-40D2-9CA4-2A0089F13F96}" presName="vert1" presStyleCnt="0"/>
      <dgm:spPr/>
    </dgm:pt>
  </dgm:ptLst>
  <dgm:cxnLst>
    <dgm:cxn modelId="{56CAD938-E0F9-4E42-945C-E85CDDC6A0D2}" type="presOf" srcId="{0FA8C4DD-7BA4-43FD-8082-C578C905756E}" destId="{101EA291-A590-4771-BC8E-B35D2105E47A}" srcOrd="0" destOrd="0" presId="urn:microsoft.com/office/officeart/2008/layout/LinedList"/>
    <dgm:cxn modelId="{80B28825-2D4F-4BB9-A99E-1E4A6AD57203}" srcId="{92FC57C2-E3A6-4205-BE61-1605332E2282}" destId="{296B1BA2-7828-44D8-89EE-B6FDA8D86AE5}" srcOrd="3" destOrd="0" parTransId="{14157C93-269A-4B80-A9F7-17088DEC14D4}" sibTransId="{D18A9848-BCB9-48ED-A02F-798E24C913AB}"/>
    <dgm:cxn modelId="{5F40F0FD-29C4-40E3-9CEE-C65E52C2F153}" srcId="{92FC57C2-E3A6-4205-BE61-1605332E2282}" destId="{15FD0EC3-7A11-40D2-9CA4-2A0089F13F96}" srcOrd="5" destOrd="0" parTransId="{970464E8-A7E5-4B49-8A7D-2411EC1B5252}" sibTransId="{5CA09EA4-4A85-4F6E-A6B8-5FB54806E00E}"/>
    <dgm:cxn modelId="{A26E3CBC-BFED-4567-9E3E-17F7F305D251}" srcId="{92FC57C2-E3A6-4205-BE61-1605332E2282}" destId="{33E6682B-9108-4E9D-AD9C-3BDC94A9AE0E}" srcOrd="4" destOrd="0" parTransId="{749DCA54-2F0E-4EB3-83D9-89C4F542EB71}" sibTransId="{B837AFBD-243A-4F00-86D6-A811DC266FFE}"/>
    <dgm:cxn modelId="{5FBCD847-237E-489B-9B8A-B4B1A7B12D4A}" srcId="{92FC57C2-E3A6-4205-BE61-1605332E2282}" destId="{63BC4FBE-53A3-40B9-A0A5-179DE370AD18}" srcOrd="2" destOrd="0" parTransId="{4C466056-95CD-4251-B2E9-B2EFC6B3B7B0}" sibTransId="{3C7A842B-9472-47BD-AB66-BFFF8ED03250}"/>
    <dgm:cxn modelId="{C14245FE-D198-4AAE-9D1B-3B4258494267}" srcId="{92FC57C2-E3A6-4205-BE61-1605332E2282}" destId="{1BE97717-91E3-441F-A54D-3651C441D602}" srcOrd="1" destOrd="0" parTransId="{B2DDB6B6-64BF-40C7-BB75-9865B2F4EFFA}" sibTransId="{C577303C-53EF-4AEC-9A2A-A2A34A7DAAAD}"/>
    <dgm:cxn modelId="{E039C879-3D1C-452F-89E6-CB8A449778E8}" type="presOf" srcId="{33E6682B-9108-4E9D-AD9C-3BDC94A9AE0E}" destId="{3D04AC85-73C2-4896-8673-020731B2C373}" srcOrd="0" destOrd="0" presId="urn:microsoft.com/office/officeart/2008/layout/LinedList"/>
    <dgm:cxn modelId="{E69F950E-A674-4D95-BF4F-B9B5EF0A8B26}" type="presOf" srcId="{92FC57C2-E3A6-4205-BE61-1605332E2282}" destId="{73048BA8-25E8-491F-8461-887F9661C8CF}" srcOrd="0" destOrd="0" presId="urn:microsoft.com/office/officeart/2008/layout/LinedList"/>
    <dgm:cxn modelId="{BF17F147-90A3-495F-8AC9-F79C6850821F}" type="presOf" srcId="{15FD0EC3-7A11-40D2-9CA4-2A0089F13F96}" destId="{9DD43A13-5634-4E56-B747-D7200A70F2D7}" srcOrd="0" destOrd="0" presId="urn:microsoft.com/office/officeart/2008/layout/LinedList"/>
    <dgm:cxn modelId="{A3233FF9-3AF6-4C8F-A0B5-B5EFE031C899}" type="presOf" srcId="{1BE97717-91E3-441F-A54D-3651C441D602}" destId="{2A708A98-512E-4BEB-A5DE-0B57E7A9375B}" srcOrd="0" destOrd="0" presId="urn:microsoft.com/office/officeart/2008/layout/LinedList"/>
    <dgm:cxn modelId="{177AA4E1-4C7C-413E-8F50-C2F13A823CB2}" type="presOf" srcId="{63BC4FBE-53A3-40B9-A0A5-179DE370AD18}" destId="{5C8CA3FE-8C33-42B2-8449-79ABC0FA68E0}" srcOrd="0" destOrd="0" presId="urn:microsoft.com/office/officeart/2008/layout/LinedList"/>
    <dgm:cxn modelId="{97122477-C8B6-46CD-B4CA-13F745D4598B}" srcId="{92FC57C2-E3A6-4205-BE61-1605332E2282}" destId="{0FA8C4DD-7BA4-43FD-8082-C578C905756E}" srcOrd="0" destOrd="0" parTransId="{5C602FA8-55CA-4FF8-8560-B0CF1566166A}" sibTransId="{A082EF24-01D3-45BB-9FA9-F7009D4DCF78}"/>
    <dgm:cxn modelId="{D3569AC7-7FAA-440E-83CF-E4508FC93A5A}" type="presOf" srcId="{296B1BA2-7828-44D8-89EE-B6FDA8D86AE5}" destId="{D78402E7-DA16-46BC-B8D6-3CF39786A2B8}" srcOrd="0" destOrd="0" presId="urn:microsoft.com/office/officeart/2008/layout/LinedList"/>
    <dgm:cxn modelId="{B09DC7C0-3E08-4737-89AC-051BD9A44256}" type="presParOf" srcId="{73048BA8-25E8-491F-8461-887F9661C8CF}" destId="{E9FBDAFC-31A6-4FD9-924A-CD11B9404E2D}" srcOrd="0" destOrd="0" presId="urn:microsoft.com/office/officeart/2008/layout/LinedList"/>
    <dgm:cxn modelId="{AB9C6166-02CF-41CF-8961-FDACDA0CE4D9}" type="presParOf" srcId="{73048BA8-25E8-491F-8461-887F9661C8CF}" destId="{F50F523A-86B8-47C5-8C43-AB69E5D654F1}" srcOrd="1" destOrd="0" presId="urn:microsoft.com/office/officeart/2008/layout/LinedList"/>
    <dgm:cxn modelId="{2411B58C-3C40-4D6B-8885-5301A58092F6}" type="presParOf" srcId="{F50F523A-86B8-47C5-8C43-AB69E5D654F1}" destId="{101EA291-A590-4771-BC8E-B35D2105E47A}" srcOrd="0" destOrd="0" presId="urn:microsoft.com/office/officeart/2008/layout/LinedList"/>
    <dgm:cxn modelId="{35C04D5B-71AB-4CD3-96BF-D46BFE39F28A}" type="presParOf" srcId="{F50F523A-86B8-47C5-8C43-AB69E5D654F1}" destId="{3035656D-6503-4BEA-A078-BD9E387F2C4C}" srcOrd="1" destOrd="0" presId="urn:microsoft.com/office/officeart/2008/layout/LinedList"/>
    <dgm:cxn modelId="{9B2C8D8F-1864-4870-898C-8B27E031EDD7}" type="presParOf" srcId="{73048BA8-25E8-491F-8461-887F9661C8CF}" destId="{9AB2705D-B2D6-4390-A0B4-09AD25D40F75}" srcOrd="2" destOrd="0" presId="urn:microsoft.com/office/officeart/2008/layout/LinedList"/>
    <dgm:cxn modelId="{4B6E1B1C-5976-47B3-BCB9-175988B18AD5}" type="presParOf" srcId="{73048BA8-25E8-491F-8461-887F9661C8CF}" destId="{A28A5220-0673-437C-888A-3F330B8B63A4}" srcOrd="3" destOrd="0" presId="urn:microsoft.com/office/officeart/2008/layout/LinedList"/>
    <dgm:cxn modelId="{74E737FC-C243-4278-BBED-7CA6DEFAF959}" type="presParOf" srcId="{A28A5220-0673-437C-888A-3F330B8B63A4}" destId="{2A708A98-512E-4BEB-A5DE-0B57E7A9375B}" srcOrd="0" destOrd="0" presId="urn:microsoft.com/office/officeart/2008/layout/LinedList"/>
    <dgm:cxn modelId="{1ACE47A7-FF92-4DA8-A41D-B7848F9ECF77}" type="presParOf" srcId="{A28A5220-0673-437C-888A-3F330B8B63A4}" destId="{313F26BC-7428-41C3-B348-DA51B06EEFA4}" srcOrd="1" destOrd="0" presId="urn:microsoft.com/office/officeart/2008/layout/LinedList"/>
    <dgm:cxn modelId="{BFCD7FA8-B144-48C0-9024-24209CCDB345}" type="presParOf" srcId="{73048BA8-25E8-491F-8461-887F9661C8CF}" destId="{6B6E7BCF-D6A8-4FAF-8409-D94BC67313FE}" srcOrd="4" destOrd="0" presId="urn:microsoft.com/office/officeart/2008/layout/LinedList"/>
    <dgm:cxn modelId="{CC3BE57F-C082-4E68-97AB-4B1735824A2D}" type="presParOf" srcId="{73048BA8-25E8-491F-8461-887F9661C8CF}" destId="{8034D44F-7002-4FB8-8137-59BB909AE65E}" srcOrd="5" destOrd="0" presId="urn:microsoft.com/office/officeart/2008/layout/LinedList"/>
    <dgm:cxn modelId="{D24D062A-75D5-4C75-A373-FE4A20BD83D7}" type="presParOf" srcId="{8034D44F-7002-4FB8-8137-59BB909AE65E}" destId="{5C8CA3FE-8C33-42B2-8449-79ABC0FA68E0}" srcOrd="0" destOrd="0" presId="urn:microsoft.com/office/officeart/2008/layout/LinedList"/>
    <dgm:cxn modelId="{57EF1992-5D2D-4A17-B9FD-58916256D51A}" type="presParOf" srcId="{8034D44F-7002-4FB8-8137-59BB909AE65E}" destId="{5B46A272-F7BB-4EB4-B9A1-5E896DDDF69E}" srcOrd="1" destOrd="0" presId="urn:microsoft.com/office/officeart/2008/layout/LinedList"/>
    <dgm:cxn modelId="{BE5D45E2-5D08-47F7-88E3-5322FE2CFB4D}" type="presParOf" srcId="{73048BA8-25E8-491F-8461-887F9661C8CF}" destId="{C1A7A2E8-C868-488A-A279-192681F7A82F}" srcOrd="6" destOrd="0" presId="urn:microsoft.com/office/officeart/2008/layout/LinedList"/>
    <dgm:cxn modelId="{8C4669C2-D61B-44B9-A82A-270F29D4577D}" type="presParOf" srcId="{73048BA8-25E8-491F-8461-887F9661C8CF}" destId="{077B6D52-A14B-4B38-AC44-AF9BDA07C6D3}" srcOrd="7" destOrd="0" presId="urn:microsoft.com/office/officeart/2008/layout/LinedList"/>
    <dgm:cxn modelId="{B76D0F64-4FD1-4911-8EF8-214FE1E406AD}" type="presParOf" srcId="{077B6D52-A14B-4B38-AC44-AF9BDA07C6D3}" destId="{D78402E7-DA16-46BC-B8D6-3CF39786A2B8}" srcOrd="0" destOrd="0" presId="urn:microsoft.com/office/officeart/2008/layout/LinedList"/>
    <dgm:cxn modelId="{15E54F91-FCAE-4E6C-858C-17A9D3380977}" type="presParOf" srcId="{077B6D52-A14B-4B38-AC44-AF9BDA07C6D3}" destId="{3AA6C90E-04E3-4E6B-A24F-B029A8C4F410}" srcOrd="1" destOrd="0" presId="urn:microsoft.com/office/officeart/2008/layout/LinedList"/>
    <dgm:cxn modelId="{398D4F72-A453-4B2A-9869-FCB1E40D9760}" type="presParOf" srcId="{73048BA8-25E8-491F-8461-887F9661C8CF}" destId="{4AFB2C21-6440-4B29-9C4A-6BC6FB6486AD}" srcOrd="8" destOrd="0" presId="urn:microsoft.com/office/officeart/2008/layout/LinedList"/>
    <dgm:cxn modelId="{5B9287E6-601E-4FF8-9B8E-320702CAF237}" type="presParOf" srcId="{73048BA8-25E8-491F-8461-887F9661C8CF}" destId="{FC3759D8-E1BA-4264-97A8-422F6353F147}" srcOrd="9" destOrd="0" presId="urn:microsoft.com/office/officeart/2008/layout/LinedList"/>
    <dgm:cxn modelId="{5A43BA92-D765-4371-B2D9-6729A4F1F82F}" type="presParOf" srcId="{FC3759D8-E1BA-4264-97A8-422F6353F147}" destId="{3D04AC85-73C2-4896-8673-020731B2C373}" srcOrd="0" destOrd="0" presId="urn:microsoft.com/office/officeart/2008/layout/LinedList"/>
    <dgm:cxn modelId="{8F3673E0-56D5-4D20-BBC4-EAF13969498F}" type="presParOf" srcId="{FC3759D8-E1BA-4264-97A8-422F6353F147}" destId="{57EA579F-CA62-4347-821F-5D8B84DA2958}" srcOrd="1" destOrd="0" presId="urn:microsoft.com/office/officeart/2008/layout/LinedList"/>
    <dgm:cxn modelId="{A1F6FD16-039C-4505-B530-7750EC547BDE}" type="presParOf" srcId="{73048BA8-25E8-491F-8461-887F9661C8CF}" destId="{98DA5C93-2F71-4766-BCD5-0F14DC28FDAF}" srcOrd="10" destOrd="0" presId="urn:microsoft.com/office/officeart/2008/layout/LinedList"/>
    <dgm:cxn modelId="{57F9403E-54AF-4025-BB3B-3A7C2D8B08D2}" type="presParOf" srcId="{73048BA8-25E8-491F-8461-887F9661C8CF}" destId="{754FF872-6A21-4949-8815-49AC75544797}" srcOrd="11" destOrd="0" presId="urn:microsoft.com/office/officeart/2008/layout/LinedList"/>
    <dgm:cxn modelId="{0FA3D034-F90E-4D33-AC1D-5C4E14D436A3}" type="presParOf" srcId="{754FF872-6A21-4949-8815-49AC75544797}" destId="{9DD43A13-5634-4E56-B747-D7200A70F2D7}" srcOrd="0" destOrd="0" presId="urn:microsoft.com/office/officeart/2008/layout/LinedList"/>
    <dgm:cxn modelId="{46433C55-133F-46A1-93E9-433159A1393C}" type="presParOf" srcId="{754FF872-6A21-4949-8815-49AC75544797}" destId="{EC341198-B2BC-4D6B-BE72-738B561218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493ADA-528A-4BE6-80F6-CAD76974288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249BCCB-886B-402A-9B85-5A383CD73814}">
      <dgm:prSet/>
      <dgm:spPr/>
      <dgm:t>
        <a:bodyPr/>
        <a:lstStyle/>
        <a:p>
          <a:r>
            <a:rPr lang="ka-GE" b="0" i="0" dirty="0">
              <a:latin typeface="Calibri Light" panose="020F0302020204030204" pitchFamily="34" charset="0"/>
              <a:cs typeface="Calibri Light" panose="020F0302020204030204" pitchFamily="34" charset="0"/>
            </a:rPr>
            <a:t>ქცევითი დარღვევები უფრო ხშირია ადრეული მოზარდობის პერიოდში, ვიდრე გვიანი მოზარდობის. </a:t>
          </a:r>
          <a:endParaRPr lang="en-US" dirty="0">
            <a:latin typeface="Calibri Light" panose="020F0302020204030204" pitchFamily="34" charset="0"/>
            <a:cs typeface="Calibri Light" panose="020F0302020204030204" pitchFamily="34" charset="0"/>
          </a:endParaRPr>
        </a:p>
      </dgm:t>
    </dgm:pt>
    <dgm:pt modelId="{56E42868-D6FE-4AF5-B48D-0899A3AFDC0B}" type="parTrans" cxnId="{624E8417-1122-4B1F-B98F-9A27409B2123}">
      <dgm:prSet/>
      <dgm:spPr/>
      <dgm:t>
        <a:bodyPr/>
        <a:lstStyle/>
        <a:p>
          <a:endParaRPr lang="en-US"/>
        </a:p>
      </dgm:t>
    </dgm:pt>
    <dgm:pt modelId="{70762298-CEF5-4AA0-AD41-B9C68BD94C10}" type="sibTrans" cxnId="{624E8417-1122-4B1F-B98F-9A27409B2123}">
      <dgm:prSet/>
      <dgm:spPr/>
      <dgm:t>
        <a:bodyPr/>
        <a:lstStyle/>
        <a:p>
          <a:endParaRPr lang="en-US"/>
        </a:p>
      </dgm:t>
    </dgm:pt>
    <dgm:pt modelId="{B3A7FFD2-07D4-4718-8C0C-1E39256B2A72}">
      <dgm:prSet/>
      <dgm:spPr/>
      <dgm:t>
        <a:bodyPr/>
        <a:lstStyle/>
        <a:p>
          <a:r>
            <a:rPr lang="ka-GE" b="0" i="0" dirty="0">
              <a:latin typeface="Calibri Light" panose="020F0302020204030204" pitchFamily="34" charset="0"/>
              <a:cs typeface="Calibri Light" panose="020F0302020204030204" pitchFamily="34" charset="0"/>
            </a:rPr>
            <a:t>ყურადღების დეფიციტის ჰიპერაქტიურობის აშლილობა (</a:t>
          </a:r>
          <a:r>
            <a:rPr lang="en-US" b="0" i="0" dirty="0">
              <a:latin typeface="Calibri Light" panose="020F0302020204030204" pitchFamily="34" charset="0"/>
              <a:cs typeface="Calibri Light" panose="020F0302020204030204" pitchFamily="34" charset="0"/>
            </a:rPr>
            <a:t>ADHD), </a:t>
          </a:r>
          <a:r>
            <a:rPr lang="ka-GE" b="0" i="0" dirty="0">
              <a:latin typeface="Calibri Light" panose="020F0302020204030204" pitchFamily="34" charset="0"/>
              <a:cs typeface="Calibri Light" panose="020F0302020204030204" pitchFamily="34" charset="0"/>
            </a:rPr>
            <a:t>რომელსაც ახასიათებს პრობლემები ყურადღების კონცეტრაციისას, გადაჭარბებული აქტივობა და შედეგების გააზრების  გარეშე მოქმედება, გვხვდება 10-14 წლის ახალგაზრდების 3.1%-ში და 15-19 წლის ახალგაზრდების 2.4%-ში(1).</a:t>
          </a:r>
          <a:endParaRPr lang="en-US" dirty="0">
            <a:latin typeface="Calibri Light" panose="020F0302020204030204" pitchFamily="34" charset="0"/>
            <a:cs typeface="Calibri Light" panose="020F0302020204030204" pitchFamily="34" charset="0"/>
          </a:endParaRPr>
        </a:p>
      </dgm:t>
    </dgm:pt>
    <dgm:pt modelId="{83F9B0C1-6CBA-4F12-AEBE-CA8F4E4F81BC}" type="parTrans" cxnId="{D818CBA8-0CC9-42CC-85FE-1149EE0E7985}">
      <dgm:prSet/>
      <dgm:spPr/>
      <dgm:t>
        <a:bodyPr/>
        <a:lstStyle/>
        <a:p>
          <a:endParaRPr lang="en-US"/>
        </a:p>
      </dgm:t>
    </dgm:pt>
    <dgm:pt modelId="{A7C5C7C3-3B14-408B-B722-76E409FC4041}" type="sibTrans" cxnId="{D818CBA8-0CC9-42CC-85FE-1149EE0E7985}">
      <dgm:prSet/>
      <dgm:spPr/>
      <dgm:t>
        <a:bodyPr/>
        <a:lstStyle/>
        <a:p>
          <a:endParaRPr lang="en-US"/>
        </a:p>
      </dgm:t>
    </dgm:pt>
    <dgm:pt modelId="{2AA5B66B-FDFE-4C82-9ACA-F1D18E209AF9}">
      <dgm:prSet/>
      <dgm:spPr/>
      <dgm:t>
        <a:bodyPr/>
        <a:lstStyle/>
        <a:p>
          <a:r>
            <a:rPr lang="ka-GE" b="0" i="0" dirty="0">
              <a:latin typeface="Calibri Light" panose="020F0302020204030204" pitchFamily="34" charset="0"/>
              <a:cs typeface="Calibri Light" panose="020F0302020204030204" pitchFamily="34" charset="0"/>
            </a:rPr>
            <a:t>ქცევის დარღვევა (რომელიც მოიცავს დესტრუქციული ან გამომწვევი ქცევის სიმპტომებს) გვხვდება 10-14 წლის ახალგაზრდების 3.6%-ში და 15-19 წლის ახალგაზრდების 2.4%-ში(1). ქცევის დარღვევამ შეიძლება გავლენა მოახდინოს მოზარდების განათლებაზე და ასევე, გამოიწვიოს კრიმინალური ქცევა.</a:t>
          </a:r>
        </a:p>
        <a:p>
          <a:r>
            <a:rPr lang="en-GB" b="0" i="0" dirty="0">
              <a:latin typeface="Calibri Light" panose="020F0302020204030204" pitchFamily="34" charset="0"/>
              <a:cs typeface="Calibri Light" panose="020F0302020204030204" pitchFamily="34" charset="0"/>
              <a:hlinkClick xmlns:r="http://schemas.openxmlformats.org/officeDocument/2006/relationships" r:id="rId1"/>
            </a:rPr>
            <a:t>https://www.who.int/news-room/fact-sheets/detail/adolescent-mental-health</a:t>
          </a:r>
          <a:endParaRPr lang="en-US" dirty="0">
            <a:latin typeface="Calibri Light" panose="020F0302020204030204" pitchFamily="34" charset="0"/>
            <a:cs typeface="Calibri Light" panose="020F0302020204030204" pitchFamily="34" charset="0"/>
          </a:endParaRPr>
        </a:p>
      </dgm:t>
    </dgm:pt>
    <dgm:pt modelId="{D9A0D243-107B-4A70-A9C6-8DFFF5CEE809}" type="parTrans" cxnId="{BB494266-9848-409A-BC5A-D03805B9BE13}">
      <dgm:prSet/>
      <dgm:spPr/>
      <dgm:t>
        <a:bodyPr/>
        <a:lstStyle/>
        <a:p>
          <a:endParaRPr lang="en-US"/>
        </a:p>
      </dgm:t>
    </dgm:pt>
    <dgm:pt modelId="{712F200B-0452-41E1-A245-1D2EDAE47528}" type="sibTrans" cxnId="{BB494266-9848-409A-BC5A-D03805B9BE13}">
      <dgm:prSet/>
      <dgm:spPr/>
      <dgm:t>
        <a:bodyPr/>
        <a:lstStyle/>
        <a:p>
          <a:endParaRPr lang="en-US"/>
        </a:p>
      </dgm:t>
    </dgm:pt>
    <dgm:pt modelId="{91849083-ECE7-462D-9CB6-0C74D0101FF4}" type="pres">
      <dgm:prSet presAssocID="{08493ADA-528A-4BE6-80F6-CAD76974288D}" presName="vert0" presStyleCnt="0">
        <dgm:presLayoutVars>
          <dgm:dir/>
          <dgm:animOne val="branch"/>
          <dgm:animLvl val="lvl"/>
        </dgm:presLayoutVars>
      </dgm:prSet>
      <dgm:spPr/>
      <dgm:t>
        <a:bodyPr/>
        <a:lstStyle/>
        <a:p>
          <a:endParaRPr lang="en-US"/>
        </a:p>
      </dgm:t>
    </dgm:pt>
    <dgm:pt modelId="{28D12D20-3D3F-4E14-95E0-37EFA47F718E}" type="pres">
      <dgm:prSet presAssocID="{2249BCCB-886B-402A-9B85-5A383CD73814}" presName="thickLine" presStyleLbl="alignNode1" presStyleIdx="0" presStyleCnt="3"/>
      <dgm:spPr/>
    </dgm:pt>
    <dgm:pt modelId="{9A7D185F-161E-4EE8-A00C-2A78EB0080F0}" type="pres">
      <dgm:prSet presAssocID="{2249BCCB-886B-402A-9B85-5A383CD73814}" presName="horz1" presStyleCnt="0"/>
      <dgm:spPr/>
    </dgm:pt>
    <dgm:pt modelId="{549EBED4-8118-42A7-856F-88CBA68D3DFE}" type="pres">
      <dgm:prSet presAssocID="{2249BCCB-886B-402A-9B85-5A383CD73814}" presName="tx1" presStyleLbl="revTx" presStyleIdx="0" presStyleCnt="3"/>
      <dgm:spPr/>
      <dgm:t>
        <a:bodyPr/>
        <a:lstStyle/>
        <a:p>
          <a:endParaRPr lang="en-US"/>
        </a:p>
      </dgm:t>
    </dgm:pt>
    <dgm:pt modelId="{95F27C16-6646-429E-904F-291DD177B0F5}" type="pres">
      <dgm:prSet presAssocID="{2249BCCB-886B-402A-9B85-5A383CD73814}" presName="vert1" presStyleCnt="0"/>
      <dgm:spPr/>
    </dgm:pt>
    <dgm:pt modelId="{9D09D7A4-E83A-4B38-BE4B-3AE5D70D19C2}" type="pres">
      <dgm:prSet presAssocID="{B3A7FFD2-07D4-4718-8C0C-1E39256B2A72}" presName="thickLine" presStyleLbl="alignNode1" presStyleIdx="1" presStyleCnt="3"/>
      <dgm:spPr/>
    </dgm:pt>
    <dgm:pt modelId="{C507A765-956C-431E-9E94-E26D2B0286A1}" type="pres">
      <dgm:prSet presAssocID="{B3A7FFD2-07D4-4718-8C0C-1E39256B2A72}" presName="horz1" presStyleCnt="0"/>
      <dgm:spPr/>
    </dgm:pt>
    <dgm:pt modelId="{6576BFBF-7C92-4E6E-B201-6849087FA182}" type="pres">
      <dgm:prSet presAssocID="{B3A7FFD2-07D4-4718-8C0C-1E39256B2A72}" presName="tx1" presStyleLbl="revTx" presStyleIdx="1" presStyleCnt="3"/>
      <dgm:spPr/>
      <dgm:t>
        <a:bodyPr/>
        <a:lstStyle/>
        <a:p>
          <a:endParaRPr lang="en-US"/>
        </a:p>
      </dgm:t>
    </dgm:pt>
    <dgm:pt modelId="{936CCD58-8F52-41A9-AB2F-C77C1178419E}" type="pres">
      <dgm:prSet presAssocID="{B3A7FFD2-07D4-4718-8C0C-1E39256B2A72}" presName="vert1" presStyleCnt="0"/>
      <dgm:spPr/>
    </dgm:pt>
    <dgm:pt modelId="{CE6211A4-58F7-4FDB-B79D-A94ABE50F6C2}" type="pres">
      <dgm:prSet presAssocID="{2AA5B66B-FDFE-4C82-9ACA-F1D18E209AF9}" presName="thickLine" presStyleLbl="alignNode1" presStyleIdx="2" presStyleCnt="3"/>
      <dgm:spPr/>
    </dgm:pt>
    <dgm:pt modelId="{A9A4F060-2F34-426E-883D-41F85B7712DE}" type="pres">
      <dgm:prSet presAssocID="{2AA5B66B-FDFE-4C82-9ACA-F1D18E209AF9}" presName="horz1" presStyleCnt="0"/>
      <dgm:spPr/>
    </dgm:pt>
    <dgm:pt modelId="{C522162F-355B-4011-9080-CD7F08297456}" type="pres">
      <dgm:prSet presAssocID="{2AA5B66B-FDFE-4C82-9ACA-F1D18E209AF9}" presName="tx1" presStyleLbl="revTx" presStyleIdx="2" presStyleCnt="3"/>
      <dgm:spPr/>
      <dgm:t>
        <a:bodyPr/>
        <a:lstStyle/>
        <a:p>
          <a:endParaRPr lang="en-US"/>
        </a:p>
      </dgm:t>
    </dgm:pt>
    <dgm:pt modelId="{C03C103F-946C-4C64-A1DF-AAA1D4B0E7E0}" type="pres">
      <dgm:prSet presAssocID="{2AA5B66B-FDFE-4C82-9ACA-F1D18E209AF9}" presName="vert1" presStyleCnt="0"/>
      <dgm:spPr/>
    </dgm:pt>
  </dgm:ptLst>
  <dgm:cxnLst>
    <dgm:cxn modelId="{B98F63D2-20D5-430F-920C-F37898C493C5}" type="presOf" srcId="{2AA5B66B-FDFE-4C82-9ACA-F1D18E209AF9}" destId="{C522162F-355B-4011-9080-CD7F08297456}" srcOrd="0" destOrd="0" presId="urn:microsoft.com/office/officeart/2008/layout/LinedList"/>
    <dgm:cxn modelId="{BB494266-9848-409A-BC5A-D03805B9BE13}" srcId="{08493ADA-528A-4BE6-80F6-CAD76974288D}" destId="{2AA5B66B-FDFE-4C82-9ACA-F1D18E209AF9}" srcOrd="2" destOrd="0" parTransId="{D9A0D243-107B-4A70-A9C6-8DFFF5CEE809}" sibTransId="{712F200B-0452-41E1-A245-1D2EDAE47528}"/>
    <dgm:cxn modelId="{2019BEFD-0DA3-414A-A796-50FF882BE1A5}" type="presOf" srcId="{B3A7FFD2-07D4-4718-8C0C-1E39256B2A72}" destId="{6576BFBF-7C92-4E6E-B201-6849087FA182}" srcOrd="0" destOrd="0" presId="urn:microsoft.com/office/officeart/2008/layout/LinedList"/>
    <dgm:cxn modelId="{624E8417-1122-4B1F-B98F-9A27409B2123}" srcId="{08493ADA-528A-4BE6-80F6-CAD76974288D}" destId="{2249BCCB-886B-402A-9B85-5A383CD73814}" srcOrd="0" destOrd="0" parTransId="{56E42868-D6FE-4AF5-B48D-0899A3AFDC0B}" sibTransId="{70762298-CEF5-4AA0-AD41-B9C68BD94C10}"/>
    <dgm:cxn modelId="{D818CBA8-0CC9-42CC-85FE-1149EE0E7985}" srcId="{08493ADA-528A-4BE6-80F6-CAD76974288D}" destId="{B3A7FFD2-07D4-4718-8C0C-1E39256B2A72}" srcOrd="1" destOrd="0" parTransId="{83F9B0C1-6CBA-4F12-AEBE-CA8F4E4F81BC}" sibTransId="{A7C5C7C3-3B14-408B-B722-76E409FC4041}"/>
    <dgm:cxn modelId="{E91C5E20-8485-40F5-B200-530B8B153729}" type="presOf" srcId="{08493ADA-528A-4BE6-80F6-CAD76974288D}" destId="{91849083-ECE7-462D-9CB6-0C74D0101FF4}" srcOrd="0" destOrd="0" presId="urn:microsoft.com/office/officeart/2008/layout/LinedList"/>
    <dgm:cxn modelId="{A5B95505-A327-4764-8E6B-DCD24728CA10}" type="presOf" srcId="{2249BCCB-886B-402A-9B85-5A383CD73814}" destId="{549EBED4-8118-42A7-856F-88CBA68D3DFE}" srcOrd="0" destOrd="0" presId="urn:microsoft.com/office/officeart/2008/layout/LinedList"/>
    <dgm:cxn modelId="{0A00DFE6-2F83-4AF6-8F31-18CE7FFD6008}" type="presParOf" srcId="{91849083-ECE7-462D-9CB6-0C74D0101FF4}" destId="{28D12D20-3D3F-4E14-95E0-37EFA47F718E}" srcOrd="0" destOrd="0" presId="urn:microsoft.com/office/officeart/2008/layout/LinedList"/>
    <dgm:cxn modelId="{A7A1DC43-020B-4C49-820B-3D6A9FAB9C82}" type="presParOf" srcId="{91849083-ECE7-462D-9CB6-0C74D0101FF4}" destId="{9A7D185F-161E-4EE8-A00C-2A78EB0080F0}" srcOrd="1" destOrd="0" presId="urn:microsoft.com/office/officeart/2008/layout/LinedList"/>
    <dgm:cxn modelId="{2A9B1523-53A9-452E-A392-7DF08AAC5E69}" type="presParOf" srcId="{9A7D185F-161E-4EE8-A00C-2A78EB0080F0}" destId="{549EBED4-8118-42A7-856F-88CBA68D3DFE}" srcOrd="0" destOrd="0" presId="urn:microsoft.com/office/officeart/2008/layout/LinedList"/>
    <dgm:cxn modelId="{AD13F8FD-44CB-4C40-869D-7D0EC202A1B0}" type="presParOf" srcId="{9A7D185F-161E-4EE8-A00C-2A78EB0080F0}" destId="{95F27C16-6646-429E-904F-291DD177B0F5}" srcOrd="1" destOrd="0" presId="urn:microsoft.com/office/officeart/2008/layout/LinedList"/>
    <dgm:cxn modelId="{D770D6F2-AE66-4D28-A2A1-36C8437BBC6B}" type="presParOf" srcId="{91849083-ECE7-462D-9CB6-0C74D0101FF4}" destId="{9D09D7A4-E83A-4B38-BE4B-3AE5D70D19C2}" srcOrd="2" destOrd="0" presId="urn:microsoft.com/office/officeart/2008/layout/LinedList"/>
    <dgm:cxn modelId="{08497BC0-7B12-4A08-B4EF-F9EDBB7D6132}" type="presParOf" srcId="{91849083-ECE7-462D-9CB6-0C74D0101FF4}" destId="{C507A765-956C-431E-9E94-E26D2B0286A1}" srcOrd="3" destOrd="0" presId="urn:microsoft.com/office/officeart/2008/layout/LinedList"/>
    <dgm:cxn modelId="{5BB3A01E-6EAE-40A1-8644-E22F5C783992}" type="presParOf" srcId="{C507A765-956C-431E-9E94-E26D2B0286A1}" destId="{6576BFBF-7C92-4E6E-B201-6849087FA182}" srcOrd="0" destOrd="0" presId="urn:microsoft.com/office/officeart/2008/layout/LinedList"/>
    <dgm:cxn modelId="{DA48C110-F676-461C-A1CE-95C859BAC823}" type="presParOf" srcId="{C507A765-956C-431E-9E94-E26D2B0286A1}" destId="{936CCD58-8F52-41A9-AB2F-C77C1178419E}" srcOrd="1" destOrd="0" presId="urn:microsoft.com/office/officeart/2008/layout/LinedList"/>
    <dgm:cxn modelId="{B5A907FA-FC78-494F-AE68-2F054C197230}" type="presParOf" srcId="{91849083-ECE7-462D-9CB6-0C74D0101FF4}" destId="{CE6211A4-58F7-4FDB-B79D-A94ABE50F6C2}" srcOrd="4" destOrd="0" presId="urn:microsoft.com/office/officeart/2008/layout/LinedList"/>
    <dgm:cxn modelId="{D5729C04-B683-4322-B2D0-C280B4C5D79C}" type="presParOf" srcId="{91849083-ECE7-462D-9CB6-0C74D0101FF4}" destId="{A9A4F060-2F34-426E-883D-41F85B7712DE}" srcOrd="5" destOrd="0" presId="urn:microsoft.com/office/officeart/2008/layout/LinedList"/>
    <dgm:cxn modelId="{388E4530-0DFB-48B7-8B3E-9D7EF6C65F6E}" type="presParOf" srcId="{A9A4F060-2F34-426E-883D-41F85B7712DE}" destId="{C522162F-355B-4011-9080-CD7F08297456}" srcOrd="0" destOrd="0" presId="urn:microsoft.com/office/officeart/2008/layout/LinedList"/>
    <dgm:cxn modelId="{863CD368-8FD7-4921-8EAB-C43D7E55EF14}" type="presParOf" srcId="{A9A4F060-2F34-426E-883D-41F85B7712DE}" destId="{C03C103F-946C-4C64-A1DF-AAA1D4B0E7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FCD902-914B-439C-A425-8EACC7200D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87B3B3C-DF66-4E58-87A5-2B70FA74BC32}">
      <dgm:prSet custT="1"/>
      <dgm:spPr/>
      <dgm:t>
        <a:bodyPr/>
        <a:lstStyle/>
        <a:p>
          <a:r>
            <a:rPr lang="ka-GE" sz="2200" dirty="0">
              <a:latin typeface="Calibri Light" panose="020F0302020204030204" pitchFamily="34" charset="0"/>
              <a:cs typeface="Calibri Light" panose="020F0302020204030204" pitchFamily="34" charset="0"/>
            </a:rPr>
            <a:t>მიზნების დადგენა</a:t>
          </a:r>
          <a:endParaRPr lang="en-US" sz="2200" dirty="0">
            <a:latin typeface="Calibri Light" panose="020F0302020204030204" pitchFamily="34" charset="0"/>
            <a:cs typeface="Calibri Light" panose="020F0302020204030204" pitchFamily="34" charset="0"/>
          </a:endParaRPr>
        </a:p>
      </dgm:t>
    </dgm:pt>
    <dgm:pt modelId="{CEEF1170-9324-426D-97FE-C286C61F6A8B}" type="parTrans" cxnId="{8A261136-47DF-4A75-B8FD-0CE760DC288D}">
      <dgm:prSet/>
      <dgm:spPr/>
      <dgm:t>
        <a:bodyPr/>
        <a:lstStyle/>
        <a:p>
          <a:endParaRPr lang="en-US"/>
        </a:p>
      </dgm:t>
    </dgm:pt>
    <dgm:pt modelId="{138A756B-7FAB-4068-AD1A-E1B856805AE8}" type="sibTrans" cxnId="{8A261136-47DF-4A75-B8FD-0CE760DC288D}">
      <dgm:prSet/>
      <dgm:spPr/>
      <dgm:t>
        <a:bodyPr/>
        <a:lstStyle/>
        <a:p>
          <a:endParaRPr lang="en-US"/>
        </a:p>
      </dgm:t>
    </dgm:pt>
    <dgm:pt modelId="{05D2E81B-951E-420F-B6E1-1BEFA181E3BD}">
      <dgm:prSet custT="1"/>
      <dgm:spPr/>
      <dgm:t>
        <a:bodyPr/>
        <a:lstStyle/>
        <a:p>
          <a:r>
            <a:rPr lang="ka-GE" sz="2200" dirty="0">
              <a:latin typeface="Calibri Light" panose="020F0302020204030204" pitchFamily="34" charset="0"/>
              <a:cs typeface="Calibri Light" panose="020F0302020204030204" pitchFamily="34" charset="0"/>
            </a:rPr>
            <a:t>ორგანიზაციული და სწავლასთან დაკაშირებული უნარები</a:t>
          </a:r>
          <a:endParaRPr lang="en-US" sz="2200" dirty="0">
            <a:latin typeface="Calibri Light" panose="020F0302020204030204" pitchFamily="34" charset="0"/>
            <a:cs typeface="Calibri Light" panose="020F0302020204030204" pitchFamily="34" charset="0"/>
          </a:endParaRPr>
        </a:p>
      </dgm:t>
    </dgm:pt>
    <dgm:pt modelId="{1122D9B2-EC79-404B-870B-AFD78BC62B6E}" type="parTrans" cxnId="{3C0C04D3-508F-4936-8208-18C570422C21}">
      <dgm:prSet/>
      <dgm:spPr/>
      <dgm:t>
        <a:bodyPr/>
        <a:lstStyle/>
        <a:p>
          <a:endParaRPr lang="en-US"/>
        </a:p>
      </dgm:t>
    </dgm:pt>
    <dgm:pt modelId="{8C8F69D4-2EDC-4983-9184-A1BFA2FC9329}" type="sibTrans" cxnId="{3C0C04D3-508F-4936-8208-18C570422C21}">
      <dgm:prSet/>
      <dgm:spPr/>
      <dgm:t>
        <a:bodyPr/>
        <a:lstStyle/>
        <a:p>
          <a:endParaRPr lang="en-US"/>
        </a:p>
      </dgm:t>
    </dgm:pt>
    <dgm:pt modelId="{41A33825-4B5D-4B4C-B22F-A7DA7E835170}">
      <dgm:prSet custT="1"/>
      <dgm:spPr/>
      <dgm:t>
        <a:bodyPr/>
        <a:lstStyle/>
        <a:p>
          <a:r>
            <a:rPr lang="ka-GE" sz="2200" dirty="0">
              <a:latin typeface="Calibri Light" panose="020F0302020204030204" pitchFamily="34" charset="0"/>
              <a:cs typeface="Calibri Light" panose="020F0302020204030204" pitchFamily="34" charset="0"/>
            </a:rPr>
            <a:t>ემოციების გაცნობიერება</a:t>
          </a:r>
          <a:endParaRPr lang="en-US" sz="2200" dirty="0">
            <a:latin typeface="Calibri Light" panose="020F0302020204030204" pitchFamily="34" charset="0"/>
            <a:cs typeface="Calibri Light" panose="020F0302020204030204" pitchFamily="34" charset="0"/>
          </a:endParaRPr>
        </a:p>
      </dgm:t>
    </dgm:pt>
    <dgm:pt modelId="{51DB980D-9F99-45F7-8D2B-B2893BDB912E}" type="parTrans" cxnId="{49E7037B-AFD9-4C54-8B39-D20DDEE66E8C}">
      <dgm:prSet/>
      <dgm:spPr/>
      <dgm:t>
        <a:bodyPr/>
        <a:lstStyle/>
        <a:p>
          <a:endParaRPr lang="en-US"/>
        </a:p>
      </dgm:t>
    </dgm:pt>
    <dgm:pt modelId="{FF207D7A-9316-4E6D-921A-B5DC69D59166}" type="sibTrans" cxnId="{49E7037B-AFD9-4C54-8B39-D20DDEE66E8C}">
      <dgm:prSet/>
      <dgm:spPr/>
      <dgm:t>
        <a:bodyPr/>
        <a:lstStyle/>
        <a:p>
          <a:endParaRPr lang="en-US"/>
        </a:p>
      </dgm:t>
    </dgm:pt>
    <dgm:pt modelId="{C550F1BE-4C7B-43C3-882D-27352CC9ACD0}">
      <dgm:prSet custT="1"/>
      <dgm:spPr/>
      <dgm:t>
        <a:bodyPr/>
        <a:lstStyle/>
        <a:p>
          <a:r>
            <a:rPr lang="ka-GE" sz="2200" dirty="0">
              <a:latin typeface="Calibri Light" panose="020F0302020204030204" pitchFamily="34" charset="0"/>
              <a:cs typeface="Calibri Light" panose="020F0302020204030204" pitchFamily="34" charset="0"/>
            </a:rPr>
            <a:t>ბრაზის მართვა </a:t>
          </a:r>
          <a:endParaRPr lang="en-US" sz="2200" dirty="0">
            <a:latin typeface="Calibri Light" panose="020F0302020204030204" pitchFamily="34" charset="0"/>
            <a:cs typeface="Calibri Light" panose="020F0302020204030204" pitchFamily="34" charset="0"/>
          </a:endParaRPr>
        </a:p>
      </dgm:t>
    </dgm:pt>
    <dgm:pt modelId="{2F3FD0B2-8ACE-48DB-8FB0-48427CD999FA}" type="parTrans" cxnId="{AA604305-9EA6-4CD2-BB00-F348AE1EE1FD}">
      <dgm:prSet/>
      <dgm:spPr/>
      <dgm:t>
        <a:bodyPr/>
        <a:lstStyle/>
        <a:p>
          <a:endParaRPr lang="en-US"/>
        </a:p>
      </dgm:t>
    </dgm:pt>
    <dgm:pt modelId="{E2E18E59-13B4-446E-8F9F-2FC85ED2651E}" type="sibTrans" cxnId="{AA604305-9EA6-4CD2-BB00-F348AE1EE1FD}">
      <dgm:prSet/>
      <dgm:spPr/>
      <dgm:t>
        <a:bodyPr/>
        <a:lstStyle/>
        <a:p>
          <a:endParaRPr lang="en-US"/>
        </a:p>
      </dgm:t>
    </dgm:pt>
    <dgm:pt modelId="{02AC73F0-FCD9-4D16-86AA-5272E2693E7F}">
      <dgm:prSet custT="1"/>
      <dgm:spPr/>
      <dgm:t>
        <a:bodyPr/>
        <a:lstStyle/>
        <a:p>
          <a:r>
            <a:rPr lang="ka-GE" sz="2200" dirty="0">
              <a:latin typeface="Calibri Light" panose="020F0302020204030204" pitchFamily="34" charset="0"/>
              <a:cs typeface="Calibri Light" panose="020F0302020204030204" pitchFamily="34" charset="0"/>
            </a:rPr>
            <a:t>სხვების პერსპექტივის გაგება</a:t>
          </a:r>
          <a:endParaRPr lang="en-US" sz="2200" dirty="0">
            <a:latin typeface="Calibri Light" panose="020F0302020204030204" pitchFamily="34" charset="0"/>
            <a:cs typeface="Calibri Light" panose="020F0302020204030204" pitchFamily="34" charset="0"/>
          </a:endParaRPr>
        </a:p>
      </dgm:t>
    </dgm:pt>
    <dgm:pt modelId="{316EA845-1D27-4FD9-9567-1A80B721CC35}" type="parTrans" cxnId="{4C09A61A-8484-499D-B218-E09E3327D8EE}">
      <dgm:prSet/>
      <dgm:spPr/>
      <dgm:t>
        <a:bodyPr/>
        <a:lstStyle/>
        <a:p>
          <a:endParaRPr lang="en-US"/>
        </a:p>
      </dgm:t>
    </dgm:pt>
    <dgm:pt modelId="{FC78EC17-A490-4305-B481-DEA484C8B42D}" type="sibTrans" cxnId="{4C09A61A-8484-499D-B218-E09E3327D8EE}">
      <dgm:prSet/>
      <dgm:spPr/>
      <dgm:t>
        <a:bodyPr/>
        <a:lstStyle/>
        <a:p>
          <a:endParaRPr lang="en-US"/>
        </a:p>
      </dgm:t>
    </dgm:pt>
    <dgm:pt modelId="{778C6745-3F36-4904-9DF6-E298B33E1280}">
      <dgm:prSet custT="1"/>
      <dgm:spPr/>
      <dgm:t>
        <a:bodyPr/>
        <a:lstStyle/>
        <a:p>
          <a:r>
            <a:rPr lang="ka-GE" sz="2200" dirty="0">
              <a:latin typeface="Calibri Light" panose="020F0302020204030204" pitchFamily="34" charset="0"/>
              <a:cs typeface="Calibri Light" panose="020F0302020204030204" pitchFamily="34" charset="0"/>
            </a:rPr>
            <a:t>სოციალურ კონტექსტში წარმოქმნილი პრობლემების გადაჭრა</a:t>
          </a:r>
          <a:endParaRPr lang="en-US" sz="2200" dirty="0">
            <a:latin typeface="Calibri Light" panose="020F0302020204030204" pitchFamily="34" charset="0"/>
            <a:cs typeface="Calibri Light" panose="020F0302020204030204" pitchFamily="34" charset="0"/>
          </a:endParaRPr>
        </a:p>
      </dgm:t>
    </dgm:pt>
    <dgm:pt modelId="{7730586C-F005-40D5-990E-446C731FDF8F}" type="parTrans" cxnId="{D3D23F8D-9C86-439A-BB04-BE789EE6080A}">
      <dgm:prSet/>
      <dgm:spPr/>
      <dgm:t>
        <a:bodyPr/>
        <a:lstStyle/>
        <a:p>
          <a:endParaRPr lang="en-US"/>
        </a:p>
      </dgm:t>
    </dgm:pt>
    <dgm:pt modelId="{B65DF4E9-26E1-4D0C-96BB-E3B0285834C2}" type="sibTrans" cxnId="{D3D23F8D-9C86-439A-BB04-BE789EE6080A}">
      <dgm:prSet/>
      <dgm:spPr/>
      <dgm:t>
        <a:bodyPr/>
        <a:lstStyle/>
        <a:p>
          <a:endParaRPr lang="en-US"/>
        </a:p>
      </dgm:t>
    </dgm:pt>
    <dgm:pt modelId="{66A70345-6E9A-4C8E-8EE5-8DD084DC1A03}">
      <dgm:prSet custT="1"/>
      <dgm:spPr/>
      <dgm:t>
        <a:bodyPr/>
        <a:lstStyle/>
        <a:p>
          <a:r>
            <a:rPr lang="ka-GE" sz="2200" dirty="0">
              <a:latin typeface="Calibri Light" panose="020F0302020204030204" pitchFamily="34" charset="0"/>
              <a:cs typeface="Calibri Light" panose="020F0302020204030204" pitchFamily="34" charset="0"/>
            </a:rPr>
            <a:t>თანატოლების ზეწოლის მართვა</a:t>
          </a:r>
          <a:endParaRPr lang="en-US" sz="2200" dirty="0">
            <a:latin typeface="Calibri Light" panose="020F0302020204030204" pitchFamily="34" charset="0"/>
            <a:cs typeface="Calibri Light" panose="020F0302020204030204" pitchFamily="34" charset="0"/>
          </a:endParaRPr>
        </a:p>
      </dgm:t>
    </dgm:pt>
    <dgm:pt modelId="{43257947-AE2E-4F39-A9F9-71F8795372ED}" type="parTrans" cxnId="{9065A8E2-7C72-4FF5-846B-41428335F025}">
      <dgm:prSet/>
      <dgm:spPr/>
      <dgm:t>
        <a:bodyPr/>
        <a:lstStyle/>
        <a:p>
          <a:endParaRPr lang="en-US"/>
        </a:p>
      </dgm:t>
    </dgm:pt>
    <dgm:pt modelId="{C777BF81-30A3-4C7F-8F5F-EFACEE9BDDF6}" type="sibTrans" cxnId="{9065A8E2-7C72-4FF5-846B-41428335F025}">
      <dgm:prSet/>
      <dgm:spPr/>
      <dgm:t>
        <a:bodyPr/>
        <a:lstStyle/>
        <a:p>
          <a:endParaRPr lang="en-US"/>
        </a:p>
      </dgm:t>
    </dgm:pt>
    <dgm:pt modelId="{E43DE8E4-A037-48B6-A3E0-9C841FCEDC56}">
      <dgm:prSet/>
      <dgm:spPr/>
      <dgm:t>
        <a:bodyPr/>
        <a:lstStyle/>
        <a:p>
          <a:r>
            <a:rPr lang="ka-GE" dirty="0">
              <a:latin typeface="Calibri Light" panose="020F0302020204030204" pitchFamily="34" charset="0"/>
              <a:cs typeface="Calibri Light" panose="020F0302020204030204" pitchFamily="34" charset="0"/>
            </a:rPr>
            <a:t>ბრაზთან გამკლავების მიზნით, ვარჯიში ყურადღების სხვა საკითხებზე გადატანაში</a:t>
          </a:r>
          <a:endParaRPr lang="en-US" dirty="0">
            <a:latin typeface="Calibri Light" panose="020F0302020204030204" pitchFamily="34" charset="0"/>
            <a:cs typeface="Calibri Light" panose="020F0302020204030204" pitchFamily="34" charset="0"/>
          </a:endParaRPr>
        </a:p>
      </dgm:t>
    </dgm:pt>
    <dgm:pt modelId="{2DED367B-D5FE-4C81-82C8-D76E9DD97595}" type="parTrans" cxnId="{0C2EFEEA-95F4-455A-BAED-2484B655E2C3}">
      <dgm:prSet/>
      <dgm:spPr/>
      <dgm:t>
        <a:bodyPr/>
        <a:lstStyle/>
        <a:p>
          <a:endParaRPr lang="en-US"/>
        </a:p>
      </dgm:t>
    </dgm:pt>
    <dgm:pt modelId="{949E0B61-6E47-4A9B-B075-23AFCE78E78C}" type="sibTrans" cxnId="{0C2EFEEA-95F4-455A-BAED-2484B655E2C3}">
      <dgm:prSet/>
      <dgm:spPr/>
      <dgm:t>
        <a:bodyPr/>
        <a:lstStyle/>
        <a:p>
          <a:endParaRPr lang="en-US"/>
        </a:p>
      </dgm:t>
    </dgm:pt>
    <dgm:pt modelId="{D6AA6915-88B1-4429-B1C8-5BF46CA71595}">
      <dgm:prSet custT="1"/>
      <dgm:spPr/>
      <dgm:t>
        <a:bodyPr/>
        <a:lstStyle/>
        <a:p>
          <a:r>
            <a:rPr lang="ka-GE" sz="2200" dirty="0">
              <a:latin typeface="Calibri Light" panose="020F0302020204030204" pitchFamily="34" charset="0"/>
              <a:cs typeface="Calibri Light" panose="020F0302020204030204" pitchFamily="34" charset="0"/>
            </a:rPr>
            <a:t>სარელაქსაციო სავარჯიშოები</a:t>
          </a:r>
          <a:endParaRPr lang="en-US" sz="2200" dirty="0">
            <a:latin typeface="Calibri Light" panose="020F0302020204030204" pitchFamily="34" charset="0"/>
            <a:cs typeface="Calibri Light" panose="020F0302020204030204" pitchFamily="34" charset="0"/>
          </a:endParaRPr>
        </a:p>
      </dgm:t>
    </dgm:pt>
    <dgm:pt modelId="{89C726BE-7E96-4358-B948-BBEA386DCA87}" type="parTrans" cxnId="{912E6963-AE95-4429-9915-EB7E47E831B7}">
      <dgm:prSet/>
      <dgm:spPr/>
      <dgm:t>
        <a:bodyPr/>
        <a:lstStyle/>
        <a:p>
          <a:endParaRPr lang="en-US"/>
        </a:p>
      </dgm:t>
    </dgm:pt>
    <dgm:pt modelId="{328A3FD5-F2F2-4F4B-A6CC-29EC1C0C50F6}" type="sibTrans" cxnId="{912E6963-AE95-4429-9915-EB7E47E831B7}">
      <dgm:prSet/>
      <dgm:spPr/>
      <dgm:t>
        <a:bodyPr/>
        <a:lstStyle/>
        <a:p>
          <a:endParaRPr lang="en-US"/>
        </a:p>
      </dgm:t>
    </dgm:pt>
    <dgm:pt modelId="{5EF6887F-610C-445E-B99F-EB9DC1F75C3A}">
      <dgm:prSet custT="1"/>
      <dgm:spPr/>
      <dgm:t>
        <a:bodyPr/>
        <a:lstStyle/>
        <a:p>
          <a:r>
            <a:rPr lang="ka-GE" sz="2200" dirty="0">
              <a:latin typeface="Calibri Light" panose="020F0302020204030204" pitchFamily="34" charset="0"/>
              <a:cs typeface="Calibri Light" panose="020F0302020204030204" pitchFamily="34" charset="0"/>
            </a:rPr>
            <a:t>სავარჯიშოები ქმედებების შედეგების იდენტიფიცირებისთვის</a:t>
          </a:r>
          <a:endParaRPr lang="en-US" sz="2200" dirty="0">
            <a:latin typeface="Calibri Light" panose="020F0302020204030204" pitchFamily="34" charset="0"/>
            <a:cs typeface="Calibri Light" panose="020F0302020204030204" pitchFamily="34" charset="0"/>
          </a:endParaRPr>
        </a:p>
      </dgm:t>
    </dgm:pt>
    <dgm:pt modelId="{AF503567-A2BB-46E5-9131-504612301988}" type="parTrans" cxnId="{ACB0B6CA-3626-49A0-8654-494B1D34AE3D}">
      <dgm:prSet/>
      <dgm:spPr/>
      <dgm:t>
        <a:bodyPr/>
        <a:lstStyle/>
        <a:p>
          <a:endParaRPr lang="en-US"/>
        </a:p>
      </dgm:t>
    </dgm:pt>
    <dgm:pt modelId="{FD51D71F-7525-4D95-A4E7-C254354186E0}" type="sibTrans" cxnId="{ACB0B6CA-3626-49A0-8654-494B1D34AE3D}">
      <dgm:prSet/>
      <dgm:spPr/>
      <dgm:t>
        <a:bodyPr/>
        <a:lstStyle/>
        <a:p>
          <a:endParaRPr lang="en-US"/>
        </a:p>
      </dgm:t>
    </dgm:pt>
    <dgm:pt modelId="{A22F925F-CE63-468D-AE35-681E6B0F7A42}" type="pres">
      <dgm:prSet presAssocID="{22FCD902-914B-439C-A425-8EACC7200DAF}" presName="vert0" presStyleCnt="0">
        <dgm:presLayoutVars>
          <dgm:dir/>
          <dgm:animOne val="branch"/>
          <dgm:animLvl val="lvl"/>
        </dgm:presLayoutVars>
      </dgm:prSet>
      <dgm:spPr/>
      <dgm:t>
        <a:bodyPr/>
        <a:lstStyle/>
        <a:p>
          <a:endParaRPr lang="en-US"/>
        </a:p>
      </dgm:t>
    </dgm:pt>
    <dgm:pt modelId="{B3AE9938-3374-4B9C-87B8-F14828118C74}" type="pres">
      <dgm:prSet presAssocID="{087B3B3C-DF66-4E58-87A5-2B70FA74BC32}" presName="thickLine" presStyleLbl="alignNode1" presStyleIdx="0" presStyleCnt="10"/>
      <dgm:spPr/>
    </dgm:pt>
    <dgm:pt modelId="{4D29F928-3AA3-471C-9F5C-B5C0F7DED543}" type="pres">
      <dgm:prSet presAssocID="{087B3B3C-DF66-4E58-87A5-2B70FA74BC32}" presName="horz1" presStyleCnt="0"/>
      <dgm:spPr/>
    </dgm:pt>
    <dgm:pt modelId="{6E5DED39-B860-46E6-B879-863D25C90D3E}" type="pres">
      <dgm:prSet presAssocID="{087B3B3C-DF66-4E58-87A5-2B70FA74BC32}" presName="tx1" presStyleLbl="revTx" presStyleIdx="0" presStyleCnt="10"/>
      <dgm:spPr/>
      <dgm:t>
        <a:bodyPr/>
        <a:lstStyle/>
        <a:p>
          <a:endParaRPr lang="en-US"/>
        </a:p>
      </dgm:t>
    </dgm:pt>
    <dgm:pt modelId="{06A36902-AF9F-4A06-8DB5-74F702B15B34}" type="pres">
      <dgm:prSet presAssocID="{087B3B3C-DF66-4E58-87A5-2B70FA74BC32}" presName="vert1" presStyleCnt="0"/>
      <dgm:spPr/>
    </dgm:pt>
    <dgm:pt modelId="{3B9D0C61-FCB8-41A8-BAA6-BC29BBAFD083}" type="pres">
      <dgm:prSet presAssocID="{05D2E81B-951E-420F-B6E1-1BEFA181E3BD}" presName="thickLine" presStyleLbl="alignNode1" presStyleIdx="1" presStyleCnt="10"/>
      <dgm:spPr/>
    </dgm:pt>
    <dgm:pt modelId="{7D16DD1C-602B-4282-8E28-B52B6349C52F}" type="pres">
      <dgm:prSet presAssocID="{05D2E81B-951E-420F-B6E1-1BEFA181E3BD}" presName="horz1" presStyleCnt="0"/>
      <dgm:spPr/>
    </dgm:pt>
    <dgm:pt modelId="{EB6E80EC-6703-453E-BB0E-987DB5786972}" type="pres">
      <dgm:prSet presAssocID="{05D2E81B-951E-420F-B6E1-1BEFA181E3BD}" presName="tx1" presStyleLbl="revTx" presStyleIdx="1" presStyleCnt="10"/>
      <dgm:spPr/>
      <dgm:t>
        <a:bodyPr/>
        <a:lstStyle/>
        <a:p>
          <a:endParaRPr lang="en-US"/>
        </a:p>
      </dgm:t>
    </dgm:pt>
    <dgm:pt modelId="{411B8370-55DB-4DFF-A519-A8B8DB54C73D}" type="pres">
      <dgm:prSet presAssocID="{05D2E81B-951E-420F-B6E1-1BEFA181E3BD}" presName="vert1" presStyleCnt="0"/>
      <dgm:spPr/>
    </dgm:pt>
    <dgm:pt modelId="{0892062D-391D-4A3E-B104-E4E6C9239FF3}" type="pres">
      <dgm:prSet presAssocID="{41A33825-4B5D-4B4C-B22F-A7DA7E835170}" presName="thickLine" presStyleLbl="alignNode1" presStyleIdx="2" presStyleCnt="10"/>
      <dgm:spPr/>
    </dgm:pt>
    <dgm:pt modelId="{3D23D006-7D4E-4933-8733-26D52D5BE2F7}" type="pres">
      <dgm:prSet presAssocID="{41A33825-4B5D-4B4C-B22F-A7DA7E835170}" presName="horz1" presStyleCnt="0"/>
      <dgm:spPr/>
    </dgm:pt>
    <dgm:pt modelId="{F5637282-6A30-4FEE-A9B6-4399271E6AB4}" type="pres">
      <dgm:prSet presAssocID="{41A33825-4B5D-4B4C-B22F-A7DA7E835170}" presName="tx1" presStyleLbl="revTx" presStyleIdx="2" presStyleCnt="10"/>
      <dgm:spPr/>
      <dgm:t>
        <a:bodyPr/>
        <a:lstStyle/>
        <a:p>
          <a:endParaRPr lang="en-US"/>
        </a:p>
      </dgm:t>
    </dgm:pt>
    <dgm:pt modelId="{4D1C138A-7797-4C54-B172-AF1FA52B415A}" type="pres">
      <dgm:prSet presAssocID="{41A33825-4B5D-4B4C-B22F-A7DA7E835170}" presName="vert1" presStyleCnt="0"/>
      <dgm:spPr/>
    </dgm:pt>
    <dgm:pt modelId="{B7452830-EECB-4042-9AC2-7990F19FC32A}" type="pres">
      <dgm:prSet presAssocID="{C550F1BE-4C7B-43C3-882D-27352CC9ACD0}" presName="thickLine" presStyleLbl="alignNode1" presStyleIdx="3" presStyleCnt="10"/>
      <dgm:spPr/>
    </dgm:pt>
    <dgm:pt modelId="{70CBD40F-9BE6-4C5B-8634-2C130058A94F}" type="pres">
      <dgm:prSet presAssocID="{C550F1BE-4C7B-43C3-882D-27352CC9ACD0}" presName="horz1" presStyleCnt="0"/>
      <dgm:spPr/>
    </dgm:pt>
    <dgm:pt modelId="{D8EF9BA5-4647-4829-94D6-A6301C0F0B0E}" type="pres">
      <dgm:prSet presAssocID="{C550F1BE-4C7B-43C3-882D-27352CC9ACD0}" presName="tx1" presStyleLbl="revTx" presStyleIdx="3" presStyleCnt="10"/>
      <dgm:spPr/>
      <dgm:t>
        <a:bodyPr/>
        <a:lstStyle/>
        <a:p>
          <a:endParaRPr lang="en-US"/>
        </a:p>
      </dgm:t>
    </dgm:pt>
    <dgm:pt modelId="{7E0444CE-0CCB-452E-8B27-3A08A9F9ED00}" type="pres">
      <dgm:prSet presAssocID="{C550F1BE-4C7B-43C3-882D-27352CC9ACD0}" presName="vert1" presStyleCnt="0"/>
      <dgm:spPr/>
    </dgm:pt>
    <dgm:pt modelId="{54F4E81A-B942-4856-88E8-B155EE4C31C4}" type="pres">
      <dgm:prSet presAssocID="{02AC73F0-FCD9-4D16-86AA-5272E2693E7F}" presName="thickLine" presStyleLbl="alignNode1" presStyleIdx="4" presStyleCnt="10"/>
      <dgm:spPr/>
    </dgm:pt>
    <dgm:pt modelId="{562EF3E7-1F39-4498-8159-F4D803AEC962}" type="pres">
      <dgm:prSet presAssocID="{02AC73F0-FCD9-4D16-86AA-5272E2693E7F}" presName="horz1" presStyleCnt="0"/>
      <dgm:spPr/>
    </dgm:pt>
    <dgm:pt modelId="{632EBF74-CE6C-4991-911A-D85BAEAD1089}" type="pres">
      <dgm:prSet presAssocID="{02AC73F0-FCD9-4D16-86AA-5272E2693E7F}" presName="tx1" presStyleLbl="revTx" presStyleIdx="4" presStyleCnt="10"/>
      <dgm:spPr/>
      <dgm:t>
        <a:bodyPr/>
        <a:lstStyle/>
        <a:p>
          <a:endParaRPr lang="en-US"/>
        </a:p>
      </dgm:t>
    </dgm:pt>
    <dgm:pt modelId="{FC588E78-98A9-4210-B090-98F55098D75E}" type="pres">
      <dgm:prSet presAssocID="{02AC73F0-FCD9-4D16-86AA-5272E2693E7F}" presName="vert1" presStyleCnt="0"/>
      <dgm:spPr/>
    </dgm:pt>
    <dgm:pt modelId="{B455B598-603A-4F37-B44D-B49C6B54EF5C}" type="pres">
      <dgm:prSet presAssocID="{778C6745-3F36-4904-9DF6-E298B33E1280}" presName="thickLine" presStyleLbl="alignNode1" presStyleIdx="5" presStyleCnt="10"/>
      <dgm:spPr/>
    </dgm:pt>
    <dgm:pt modelId="{66520BA9-1C81-467E-8E17-58AE7F3C91EB}" type="pres">
      <dgm:prSet presAssocID="{778C6745-3F36-4904-9DF6-E298B33E1280}" presName="horz1" presStyleCnt="0"/>
      <dgm:spPr/>
    </dgm:pt>
    <dgm:pt modelId="{EEE889E4-ED63-4D89-9C99-54E891B39DAE}" type="pres">
      <dgm:prSet presAssocID="{778C6745-3F36-4904-9DF6-E298B33E1280}" presName="tx1" presStyleLbl="revTx" presStyleIdx="5" presStyleCnt="10"/>
      <dgm:spPr/>
      <dgm:t>
        <a:bodyPr/>
        <a:lstStyle/>
        <a:p>
          <a:endParaRPr lang="en-US"/>
        </a:p>
      </dgm:t>
    </dgm:pt>
    <dgm:pt modelId="{43140906-35DD-42A4-BE20-6363B6B6EFC6}" type="pres">
      <dgm:prSet presAssocID="{778C6745-3F36-4904-9DF6-E298B33E1280}" presName="vert1" presStyleCnt="0"/>
      <dgm:spPr/>
    </dgm:pt>
    <dgm:pt modelId="{CBC67D42-45B9-4FB1-8273-772D647FE1E2}" type="pres">
      <dgm:prSet presAssocID="{66A70345-6E9A-4C8E-8EE5-8DD084DC1A03}" presName="thickLine" presStyleLbl="alignNode1" presStyleIdx="6" presStyleCnt="10"/>
      <dgm:spPr/>
    </dgm:pt>
    <dgm:pt modelId="{50D88656-0CDD-416C-B401-1FA17A4605DE}" type="pres">
      <dgm:prSet presAssocID="{66A70345-6E9A-4C8E-8EE5-8DD084DC1A03}" presName="horz1" presStyleCnt="0"/>
      <dgm:spPr/>
    </dgm:pt>
    <dgm:pt modelId="{E4D09846-F799-49F1-BFE8-71671D46DBE5}" type="pres">
      <dgm:prSet presAssocID="{66A70345-6E9A-4C8E-8EE5-8DD084DC1A03}" presName="tx1" presStyleLbl="revTx" presStyleIdx="6" presStyleCnt="10"/>
      <dgm:spPr/>
      <dgm:t>
        <a:bodyPr/>
        <a:lstStyle/>
        <a:p>
          <a:endParaRPr lang="en-US"/>
        </a:p>
      </dgm:t>
    </dgm:pt>
    <dgm:pt modelId="{C5E068DA-9674-4107-92D2-5F8CADC56FED}" type="pres">
      <dgm:prSet presAssocID="{66A70345-6E9A-4C8E-8EE5-8DD084DC1A03}" presName="vert1" presStyleCnt="0"/>
      <dgm:spPr/>
    </dgm:pt>
    <dgm:pt modelId="{7C68BCB1-577A-4E93-ABD4-5E91ED00E18D}" type="pres">
      <dgm:prSet presAssocID="{E43DE8E4-A037-48B6-A3E0-9C841FCEDC56}" presName="thickLine" presStyleLbl="alignNode1" presStyleIdx="7" presStyleCnt="10"/>
      <dgm:spPr/>
    </dgm:pt>
    <dgm:pt modelId="{80D74005-1190-488C-AF6A-79A2CF1B3D1F}" type="pres">
      <dgm:prSet presAssocID="{E43DE8E4-A037-48B6-A3E0-9C841FCEDC56}" presName="horz1" presStyleCnt="0"/>
      <dgm:spPr/>
    </dgm:pt>
    <dgm:pt modelId="{D0CF71B4-46D5-4DE3-906D-540F5FCC62A6}" type="pres">
      <dgm:prSet presAssocID="{E43DE8E4-A037-48B6-A3E0-9C841FCEDC56}" presName="tx1" presStyleLbl="revTx" presStyleIdx="7" presStyleCnt="10"/>
      <dgm:spPr/>
      <dgm:t>
        <a:bodyPr/>
        <a:lstStyle/>
        <a:p>
          <a:endParaRPr lang="en-US"/>
        </a:p>
      </dgm:t>
    </dgm:pt>
    <dgm:pt modelId="{543544FA-C641-4084-B495-C0698AFC0683}" type="pres">
      <dgm:prSet presAssocID="{E43DE8E4-A037-48B6-A3E0-9C841FCEDC56}" presName="vert1" presStyleCnt="0"/>
      <dgm:spPr/>
    </dgm:pt>
    <dgm:pt modelId="{35F63490-AFA0-48D9-8433-386516A06C02}" type="pres">
      <dgm:prSet presAssocID="{D6AA6915-88B1-4429-B1C8-5BF46CA71595}" presName="thickLine" presStyleLbl="alignNode1" presStyleIdx="8" presStyleCnt="10"/>
      <dgm:spPr/>
    </dgm:pt>
    <dgm:pt modelId="{78C0C08F-AB34-41E0-A112-DE6339F71D80}" type="pres">
      <dgm:prSet presAssocID="{D6AA6915-88B1-4429-B1C8-5BF46CA71595}" presName="horz1" presStyleCnt="0"/>
      <dgm:spPr/>
    </dgm:pt>
    <dgm:pt modelId="{3BE89B04-F747-46FC-BBC6-2F2F806E390C}" type="pres">
      <dgm:prSet presAssocID="{D6AA6915-88B1-4429-B1C8-5BF46CA71595}" presName="tx1" presStyleLbl="revTx" presStyleIdx="8" presStyleCnt="10"/>
      <dgm:spPr/>
      <dgm:t>
        <a:bodyPr/>
        <a:lstStyle/>
        <a:p>
          <a:endParaRPr lang="en-US"/>
        </a:p>
      </dgm:t>
    </dgm:pt>
    <dgm:pt modelId="{C10589B7-79BD-4261-ABD6-05BC7DEE8C96}" type="pres">
      <dgm:prSet presAssocID="{D6AA6915-88B1-4429-B1C8-5BF46CA71595}" presName="vert1" presStyleCnt="0"/>
      <dgm:spPr/>
    </dgm:pt>
    <dgm:pt modelId="{A7754D96-02C2-484F-8373-A898FC8A5C5E}" type="pres">
      <dgm:prSet presAssocID="{5EF6887F-610C-445E-B99F-EB9DC1F75C3A}" presName="thickLine" presStyleLbl="alignNode1" presStyleIdx="9" presStyleCnt="10"/>
      <dgm:spPr/>
    </dgm:pt>
    <dgm:pt modelId="{A4020A5E-E459-4D14-833F-A84CD5136DB4}" type="pres">
      <dgm:prSet presAssocID="{5EF6887F-610C-445E-B99F-EB9DC1F75C3A}" presName="horz1" presStyleCnt="0"/>
      <dgm:spPr/>
    </dgm:pt>
    <dgm:pt modelId="{7C29B4B2-0127-41D0-A634-1061EFBA3878}" type="pres">
      <dgm:prSet presAssocID="{5EF6887F-610C-445E-B99F-EB9DC1F75C3A}" presName="tx1" presStyleLbl="revTx" presStyleIdx="9" presStyleCnt="10"/>
      <dgm:spPr/>
      <dgm:t>
        <a:bodyPr/>
        <a:lstStyle/>
        <a:p>
          <a:endParaRPr lang="en-US"/>
        </a:p>
      </dgm:t>
    </dgm:pt>
    <dgm:pt modelId="{50E40ABE-7B6C-46C5-AA4C-14F2A1BCF3C8}" type="pres">
      <dgm:prSet presAssocID="{5EF6887F-610C-445E-B99F-EB9DC1F75C3A}" presName="vert1" presStyleCnt="0"/>
      <dgm:spPr/>
    </dgm:pt>
  </dgm:ptLst>
  <dgm:cxnLst>
    <dgm:cxn modelId="{65F244E8-B3CA-400B-8879-2F92B1BCA3A9}" type="presOf" srcId="{E43DE8E4-A037-48B6-A3E0-9C841FCEDC56}" destId="{D0CF71B4-46D5-4DE3-906D-540F5FCC62A6}" srcOrd="0" destOrd="0" presId="urn:microsoft.com/office/officeart/2008/layout/LinedList"/>
    <dgm:cxn modelId="{3F504EAB-3864-46CA-AD89-FA94BBE6D444}" type="presOf" srcId="{087B3B3C-DF66-4E58-87A5-2B70FA74BC32}" destId="{6E5DED39-B860-46E6-B879-863D25C90D3E}" srcOrd="0" destOrd="0" presId="urn:microsoft.com/office/officeart/2008/layout/LinedList"/>
    <dgm:cxn modelId="{4C09A61A-8484-499D-B218-E09E3327D8EE}" srcId="{22FCD902-914B-439C-A425-8EACC7200DAF}" destId="{02AC73F0-FCD9-4D16-86AA-5272E2693E7F}" srcOrd="4" destOrd="0" parTransId="{316EA845-1D27-4FD9-9567-1A80B721CC35}" sibTransId="{FC78EC17-A490-4305-B481-DEA484C8B42D}"/>
    <dgm:cxn modelId="{3C0C04D3-508F-4936-8208-18C570422C21}" srcId="{22FCD902-914B-439C-A425-8EACC7200DAF}" destId="{05D2E81B-951E-420F-B6E1-1BEFA181E3BD}" srcOrd="1" destOrd="0" parTransId="{1122D9B2-EC79-404B-870B-AFD78BC62B6E}" sibTransId="{8C8F69D4-2EDC-4983-9184-A1BFA2FC9329}"/>
    <dgm:cxn modelId="{26C94B8F-B978-4EFB-9B82-53096338D666}" type="presOf" srcId="{5EF6887F-610C-445E-B99F-EB9DC1F75C3A}" destId="{7C29B4B2-0127-41D0-A634-1061EFBA3878}" srcOrd="0" destOrd="0" presId="urn:microsoft.com/office/officeart/2008/layout/LinedList"/>
    <dgm:cxn modelId="{912E6963-AE95-4429-9915-EB7E47E831B7}" srcId="{22FCD902-914B-439C-A425-8EACC7200DAF}" destId="{D6AA6915-88B1-4429-B1C8-5BF46CA71595}" srcOrd="8" destOrd="0" parTransId="{89C726BE-7E96-4358-B948-BBEA386DCA87}" sibTransId="{328A3FD5-F2F2-4F4B-A6CC-29EC1C0C50F6}"/>
    <dgm:cxn modelId="{0C2EFEEA-95F4-455A-BAED-2484B655E2C3}" srcId="{22FCD902-914B-439C-A425-8EACC7200DAF}" destId="{E43DE8E4-A037-48B6-A3E0-9C841FCEDC56}" srcOrd="7" destOrd="0" parTransId="{2DED367B-D5FE-4C81-82C8-D76E9DD97595}" sibTransId="{949E0B61-6E47-4A9B-B075-23AFCE78E78C}"/>
    <dgm:cxn modelId="{9065A8E2-7C72-4FF5-846B-41428335F025}" srcId="{22FCD902-914B-439C-A425-8EACC7200DAF}" destId="{66A70345-6E9A-4C8E-8EE5-8DD084DC1A03}" srcOrd="6" destOrd="0" parTransId="{43257947-AE2E-4F39-A9F9-71F8795372ED}" sibTransId="{C777BF81-30A3-4C7F-8F5F-EFACEE9BDDF6}"/>
    <dgm:cxn modelId="{8A261136-47DF-4A75-B8FD-0CE760DC288D}" srcId="{22FCD902-914B-439C-A425-8EACC7200DAF}" destId="{087B3B3C-DF66-4E58-87A5-2B70FA74BC32}" srcOrd="0" destOrd="0" parTransId="{CEEF1170-9324-426D-97FE-C286C61F6A8B}" sibTransId="{138A756B-7FAB-4068-AD1A-E1B856805AE8}"/>
    <dgm:cxn modelId="{72C11031-2FBB-4AF8-8992-E68BAD2B1A9F}" type="presOf" srcId="{22FCD902-914B-439C-A425-8EACC7200DAF}" destId="{A22F925F-CE63-468D-AE35-681E6B0F7A42}" srcOrd="0" destOrd="0" presId="urn:microsoft.com/office/officeart/2008/layout/LinedList"/>
    <dgm:cxn modelId="{45CADD79-CDA5-40B4-B5B6-4D59F39C2451}" type="presOf" srcId="{D6AA6915-88B1-4429-B1C8-5BF46CA71595}" destId="{3BE89B04-F747-46FC-BBC6-2F2F806E390C}" srcOrd="0" destOrd="0" presId="urn:microsoft.com/office/officeart/2008/layout/LinedList"/>
    <dgm:cxn modelId="{58D2079A-67E7-41F9-B3C6-18CCD80D55A6}" type="presOf" srcId="{41A33825-4B5D-4B4C-B22F-A7DA7E835170}" destId="{F5637282-6A30-4FEE-A9B6-4399271E6AB4}" srcOrd="0" destOrd="0" presId="urn:microsoft.com/office/officeart/2008/layout/LinedList"/>
    <dgm:cxn modelId="{ACB0B6CA-3626-49A0-8654-494B1D34AE3D}" srcId="{22FCD902-914B-439C-A425-8EACC7200DAF}" destId="{5EF6887F-610C-445E-B99F-EB9DC1F75C3A}" srcOrd="9" destOrd="0" parTransId="{AF503567-A2BB-46E5-9131-504612301988}" sibTransId="{FD51D71F-7525-4D95-A4E7-C254354186E0}"/>
    <dgm:cxn modelId="{49E7037B-AFD9-4C54-8B39-D20DDEE66E8C}" srcId="{22FCD902-914B-439C-A425-8EACC7200DAF}" destId="{41A33825-4B5D-4B4C-B22F-A7DA7E835170}" srcOrd="2" destOrd="0" parTransId="{51DB980D-9F99-45F7-8D2B-B2893BDB912E}" sibTransId="{FF207D7A-9316-4E6D-921A-B5DC69D59166}"/>
    <dgm:cxn modelId="{CD387951-A9EC-4D40-9DC0-E11124B2CCE6}" type="presOf" srcId="{05D2E81B-951E-420F-B6E1-1BEFA181E3BD}" destId="{EB6E80EC-6703-453E-BB0E-987DB5786972}" srcOrd="0" destOrd="0" presId="urn:microsoft.com/office/officeart/2008/layout/LinedList"/>
    <dgm:cxn modelId="{FB418981-F15F-4FDA-B0ED-73D25972B549}" type="presOf" srcId="{66A70345-6E9A-4C8E-8EE5-8DD084DC1A03}" destId="{E4D09846-F799-49F1-BFE8-71671D46DBE5}" srcOrd="0" destOrd="0" presId="urn:microsoft.com/office/officeart/2008/layout/LinedList"/>
    <dgm:cxn modelId="{3E6F07AC-4A05-4BCA-8DFB-CB210ABFFD21}" type="presOf" srcId="{C550F1BE-4C7B-43C3-882D-27352CC9ACD0}" destId="{D8EF9BA5-4647-4829-94D6-A6301C0F0B0E}" srcOrd="0" destOrd="0" presId="urn:microsoft.com/office/officeart/2008/layout/LinedList"/>
    <dgm:cxn modelId="{E7624EA8-4A5D-42AD-917B-DF9672E3ECBE}" type="presOf" srcId="{778C6745-3F36-4904-9DF6-E298B33E1280}" destId="{EEE889E4-ED63-4D89-9C99-54E891B39DAE}" srcOrd="0" destOrd="0" presId="urn:microsoft.com/office/officeart/2008/layout/LinedList"/>
    <dgm:cxn modelId="{D3D23F8D-9C86-439A-BB04-BE789EE6080A}" srcId="{22FCD902-914B-439C-A425-8EACC7200DAF}" destId="{778C6745-3F36-4904-9DF6-E298B33E1280}" srcOrd="5" destOrd="0" parTransId="{7730586C-F005-40D5-990E-446C731FDF8F}" sibTransId="{B65DF4E9-26E1-4D0C-96BB-E3B0285834C2}"/>
    <dgm:cxn modelId="{AA604305-9EA6-4CD2-BB00-F348AE1EE1FD}" srcId="{22FCD902-914B-439C-A425-8EACC7200DAF}" destId="{C550F1BE-4C7B-43C3-882D-27352CC9ACD0}" srcOrd="3" destOrd="0" parTransId="{2F3FD0B2-8ACE-48DB-8FB0-48427CD999FA}" sibTransId="{E2E18E59-13B4-446E-8F9F-2FC85ED2651E}"/>
    <dgm:cxn modelId="{18735D4C-57CD-4689-B81A-EDA18D5780C7}" type="presOf" srcId="{02AC73F0-FCD9-4D16-86AA-5272E2693E7F}" destId="{632EBF74-CE6C-4991-911A-D85BAEAD1089}" srcOrd="0" destOrd="0" presId="urn:microsoft.com/office/officeart/2008/layout/LinedList"/>
    <dgm:cxn modelId="{7C38D498-E38D-46BB-B230-6513511863E5}" type="presParOf" srcId="{A22F925F-CE63-468D-AE35-681E6B0F7A42}" destId="{B3AE9938-3374-4B9C-87B8-F14828118C74}" srcOrd="0" destOrd="0" presId="urn:microsoft.com/office/officeart/2008/layout/LinedList"/>
    <dgm:cxn modelId="{5E139936-4728-43E4-A05B-537B23336254}" type="presParOf" srcId="{A22F925F-CE63-468D-AE35-681E6B0F7A42}" destId="{4D29F928-3AA3-471C-9F5C-B5C0F7DED543}" srcOrd="1" destOrd="0" presId="urn:microsoft.com/office/officeart/2008/layout/LinedList"/>
    <dgm:cxn modelId="{CEA40F6E-AA92-47FB-BC4B-F86335349B4C}" type="presParOf" srcId="{4D29F928-3AA3-471C-9F5C-B5C0F7DED543}" destId="{6E5DED39-B860-46E6-B879-863D25C90D3E}" srcOrd="0" destOrd="0" presId="urn:microsoft.com/office/officeart/2008/layout/LinedList"/>
    <dgm:cxn modelId="{697CE02C-A59A-4E4D-9EA7-06B362EF0A4F}" type="presParOf" srcId="{4D29F928-3AA3-471C-9F5C-B5C0F7DED543}" destId="{06A36902-AF9F-4A06-8DB5-74F702B15B34}" srcOrd="1" destOrd="0" presId="urn:microsoft.com/office/officeart/2008/layout/LinedList"/>
    <dgm:cxn modelId="{3DFFC105-16C7-41CA-8473-0D0029225E86}" type="presParOf" srcId="{A22F925F-CE63-468D-AE35-681E6B0F7A42}" destId="{3B9D0C61-FCB8-41A8-BAA6-BC29BBAFD083}" srcOrd="2" destOrd="0" presId="urn:microsoft.com/office/officeart/2008/layout/LinedList"/>
    <dgm:cxn modelId="{846C40BF-FD01-40F2-B211-F7853917FF7A}" type="presParOf" srcId="{A22F925F-CE63-468D-AE35-681E6B0F7A42}" destId="{7D16DD1C-602B-4282-8E28-B52B6349C52F}" srcOrd="3" destOrd="0" presId="urn:microsoft.com/office/officeart/2008/layout/LinedList"/>
    <dgm:cxn modelId="{87C11435-0338-477F-975A-2D04D57EDF12}" type="presParOf" srcId="{7D16DD1C-602B-4282-8E28-B52B6349C52F}" destId="{EB6E80EC-6703-453E-BB0E-987DB5786972}" srcOrd="0" destOrd="0" presId="urn:microsoft.com/office/officeart/2008/layout/LinedList"/>
    <dgm:cxn modelId="{B6D1C9C4-ED52-41D3-9BBC-0553489F89E7}" type="presParOf" srcId="{7D16DD1C-602B-4282-8E28-B52B6349C52F}" destId="{411B8370-55DB-4DFF-A519-A8B8DB54C73D}" srcOrd="1" destOrd="0" presId="urn:microsoft.com/office/officeart/2008/layout/LinedList"/>
    <dgm:cxn modelId="{C2EB09A6-E31B-431F-B9C5-C72B2CD5EB69}" type="presParOf" srcId="{A22F925F-CE63-468D-AE35-681E6B0F7A42}" destId="{0892062D-391D-4A3E-B104-E4E6C9239FF3}" srcOrd="4" destOrd="0" presId="urn:microsoft.com/office/officeart/2008/layout/LinedList"/>
    <dgm:cxn modelId="{1AFCA050-E35E-49FE-A4AF-F15AA464D147}" type="presParOf" srcId="{A22F925F-CE63-468D-AE35-681E6B0F7A42}" destId="{3D23D006-7D4E-4933-8733-26D52D5BE2F7}" srcOrd="5" destOrd="0" presId="urn:microsoft.com/office/officeart/2008/layout/LinedList"/>
    <dgm:cxn modelId="{BB23E83B-D588-4CFA-814E-F82C887C42C5}" type="presParOf" srcId="{3D23D006-7D4E-4933-8733-26D52D5BE2F7}" destId="{F5637282-6A30-4FEE-A9B6-4399271E6AB4}" srcOrd="0" destOrd="0" presId="urn:microsoft.com/office/officeart/2008/layout/LinedList"/>
    <dgm:cxn modelId="{5889CE35-CD2E-4FA6-9FCD-97F0F873CC15}" type="presParOf" srcId="{3D23D006-7D4E-4933-8733-26D52D5BE2F7}" destId="{4D1C138A-7797-4C54-B172-AF1FA52B415A}" srcOrd="1" destOrd="0" presId="urn:microsoft.com/office/officeart/2008/layout/LinedList"/>
    <dgm:cxn modelId="{45D110B9-664B-46EB-B7A9-14CF05D85C5F}" type="presParOf" srcId="{A22F925F-CE63-468D-AE35-681E6B0F7A42}" destId="{B7452830-EECB-4042-9AC2-7990F19FC32A}" srcOrd="6" destOrd="0" presId="urn:microsoft.com/office/officeart/2008/layout/LinedList"/>
    <dgm:cxn modelId="{98D0DF9A-7547-4819-8812-0FB5A43E53AD}" type="presParOf" srcId="{A22F925F-CE63-468D-AE35-681E6B0F7A42}" destId="{70CBD40F-9BE6-4C5B-8634-2C130058A94F}" srcOrd="7" destOrd="0" presId="urn:microsoft.com/office/officeart/2008/layout/LinedList"/>
    <dgm:cxn modelId="{380881FB-D3ED-4E77-86E7-706DA13678E9}" type="presParOf" srcId="{70CBD40F-9BE6-4C5B-8634-2C130058A94F}" destId="{D8EF9BA5-4647-4829-94D6-A6301C0F0B0E}" srcOrd="0" destOrd="0" presId="urn:microsoft.com/office/officeart/2008/layout/LinedList"/>
    <dgm:cxn modelId="{07D154CF-9080-4578-8B6C-EFE2456C8B35}" type="presParOf" srcId="{70CBD40F-9BE6-4C5B-8634-2C130058A94F}" destId="{7E0444CE-0CCB-452E-8B27-3A08A9F9ED00}" srcOrd="1" destOrd="0" presId="urn:microsoft.com/office/officeart/2008/layout/LinedList"/>
    <dgm:cxn modelId="{109C519F-B4BB-4342-ADF4-197E309747C9}" type="presParOf" srcId="{A22F925F-CE63-468D-AE35-681E6B0F7A42}" destId="{54F4E81A-B942-4856-88E8-B155EE4C31C4}" srcOrd="8" destOrd="0" presId="urn:microsoft.com/office/officeart/2008/layout/LinedList"/>
    <dgm:cxn modelId="{644F4CFB-5457-4C14-B0BF-F914A959F3F4}" type="presParOf" srcId="{A22F925F-CE63-468D-AE35-681E6B0F7A42}" destId="{562EF3E7-1F39-4498-8159-F4D803AEC962}" srcOrd="9" destOrd="0" presId="urn:microsoft.com/office/officeart/2008/layout/LinedList"/>
    <dgm:cxn modelId="{E9BA0F67-FF71-4640-A0D0-D8F4D290B068}" type="presParOf" srcId="{562EF3E7-1F39-4498-8159-F4D803AEC962}" destId="{632EBF74-CE6C-4991-911A-D85BAEAD1089}" srcOrd="0" destOrd="0" presId="urn:microsoft.com/office/officeart/2008/layout/LinedList"/>
    <dgm:cxn modelId="{3775EA6B-D38C-4DA9-983D-563F4C59A124}" type="presParOf" srcId="{562EF3E7-1F39-4498-8159-F4D803AEC962}" destId="{FC588E78-98A9-4210-B090-98F55098D75E}" srcOrd="1" destOrd="0" presId="urn:microsoft.com/office/officeart/2008/layout/LinedList"/>
    <dgm:cxn modelId="{3A68780E-453B-4822-81FD-BC2E772EF3E3}" type="presParOf" srcId="{A22F925F-CE63-468D-AE35-681E6B0F7A42}" destId="{B455B598-603A-4F37-B44D-B49C6B54EF5C}" srcOrd="10" destOrd="0" presId="urn:microsoft.com/office/officeart/2008/layout/LinedList"/>
    <dgm:cxn modelId="{788DC224-9DCC-4396-B210-4E22D3EDF55B}" type="presParOf" srcId="{A22F925F-CE63-468D-AE35-681E6B0F7A42}" destId="{66520BA9-1C81-467E-8E17-58AE7F3C91EB}" srcOrd="11" destOrd="0" presId="urn:microsoft.com/office/officeart/2008/layout/LinedList"/>
    <dgm:cxn modelId="{00480AD0-9DAF-4B91-BC15-5DF7FBB81345}" type="presParOf" srcId="{66520BA9-1C81-467E-8E17-58AE7F3C91EB}" destId="{EEE889E4-ED63-4D89-9C99-54E891B39DAE}" srcOrd="0" destOrd="0" presId="urn:microsoft.com/office/officeart/2008/layout/LinedList"/>
    <dgm:cxn modelId="{F2E96BCF-92A6-4B62-9549-BBC3ED35B0F6}" type="presParOf" srcId="{66520BA9-1C81-467E-8E17-58AE7F3C91EB}" destId="{43140906-35DD-42A4-BE20-6363B6B6EFC6}" srcOrd="1" destOrd="0" presId="urn:microsoft.com/office/officeart/2008/layout/LinedList"/>
    <dgm:cxn modelId="{739FF869-E09F-4929-B9E7-51FEA92A6473}" type="presParOf" srcId="{A22F925F-CE63-468D-AE35-681E6B0F7A42}" destId="{CBC67D42-45B9-4FB1-8273-772D647FE1E2}" srcOrd="12" destOrd="0" presId="urn:microsoft.com/office/officeart/2008/layout/LinedList"/>
    <dgm:cxn modelId="{B393F872-47B9-4F7C-A775-CAC89CAC5440}" type="presParOf" srcId="{A22F925F-CE63-468D-AE35-681E6B0F7A42}" destId="{50D88656-0CDD-416C-B401-1FA17A4605DE}" srcOrd="13" destOrd="0" presId="urn:microsoft.com/office/officeart/2008/layout/LinedList"/>
    <dgm:cxn modelId="{19E023A3-5977-4745-BC28-5781CFCE3BDF}" type="presParOf" srcId="{50D88656-0CDD-416C-B401-1FA17A4605DE}" destId="{E4D09846-F799-49F1-BFE8-71671D46DBE5}" srcOrd="0" destOrd="0" presId="urn:microsoft.com/office/officeart/2008/layout/LinedList"/>
    <dgm:cxn modelId="{30519B0E-8F37-4561-8628-19BB62CC167F}" type="presParOf" srcId="{50D88656-0CDD-416C-B401-1FA17A4605DE}" destId="{C5E068DA-9674-4107-92D2-5F8CADC56FED}" srcOrd="1" destOrd="0" presId="urn:microsoft.com/office/officeart/2008/layout/LinedList"/>
    <dgm:cxn modelId="{D1BB668C-4168-4FFE-80F4-7FAC9D26EDB1}" type="presParOf" srcId="{A22F925F-CE63-468D-AE35-681E6B0F7A42}" destId="{7C68BCB1-577A-4E93-ABD4-5E91ED00E18D}" srcOrd="14" destOrd="0" presId="urn:microsoft.com/office/officeart/2008/layout/LinedList"/>
    <dgm:cxn modelId="{30009320-DEE0-416A-9C64-29F24AE1EFC0}" type="presParOf" srcId="{A22F925F-CE63-468D-AE35-681E6B0F7A42}" destId="{80D74005-1190-488C-AF6A-79A2CF1B3D1F}" srcOrd="15" destOrd="0" presId="urn:microsoft.com/office/officeart/2008/layout/LinedList"/>
    <dgm:cxn modelId="{E25EF71D-38BF-49BC-9A1D-E9BF8370AD9E}" type="presParOf" srcId="{80D74005-1190-488C-AF6A-79A2CF1B3D1F}" destId="{D0CF71B4-46D5-4DE3-906D-540F5FCC62A6}" srcOrd="0" destOrd="0" presId="urn:microsoft.com/office/officeart/2008/layout/LinedList"/>
    <dgm:cxn modelId="{44850078-0619-4A6D-9AAF-8F0DE2000146}" type="presParOf" srcId="{80D74005-1190-488C-AF6A-79A2CF1B3D1F}" destId="{543544FA-C641-4084-B495-C0698AFC0683}" srcOrd="1" destOrd="0" presId="urn:microsoft.com/office/officeart/2008/layout/LinedList"/>
    <dgm:cxn modelId="{FB36A2FF-D0FA-4479-B428-D8BD7E1418BE}" type="presParOf" srcId="{A22F925F-CE63-468D-AE35-681E6B0F7A42}" destId="{35F63490-AFA0-48D9-8433-386516A06C02}" srcOrd="16" destOrd="0" presId="urn:microsoft.com/office/officeart/2008/layout/LinedList"/>
    <dgm:cxn modelId="{BFE63D94-1AD1-48A5-97E1-C5B5BCFEA7FA}" type="presParOf" srcId="{A22F925F-CE63-468D-AE35-681E6B0F7A42}" destId="{78C0C08F-AB34-41E0-A112-DE6339F71D80}" srcOrd="17" destOrd="0" presId="urn:microsoft.com/office/officeart/2008/layout/LinedList"/>
    <dgm:cxn modelId="{246171AC-8D38-4DD7-B194-ABDF726B16AC}" type="presParOf" srcId="{78C0C08F-AB34-41E0-A112-DE6339F71D80}" destId="{3BE89B04-F747-46FC-BBC6-2F2F806E390C}" srcOrd="0" destOrd="0" presId="urn:microsoft.com/office/officeart/2008/layout/LinedList"/>
    <dgm:cxn modelId="{D5E92011-B204-415C-B451-991E38BBDD41}" type="presParOf" srcId="{78C0C08F-AB34-41E0-A112-DE6339F71D80}" destId="{C10589B7-79BD-4261-ABD6-05BC7DEE8C96}" srcOrd="1" destOrd="0" presId="urn:microsoft.com/office/officeart/2008/layout/LinedList"/>
    <dgm:cxn modelId="{DB467CA3-CBEA-4DD2-954A-12CFC23B5033}" type="presParOf" srcId="{A22F925F-CE63-468D-AE35-681E6B0F7A42}" destId="{A7754D96-02C2-484F-8373-A898FC8A5C5E}" srcOrd="18" destOrd="0" presId="urn:microsoft.com/office/officeart/2008/layout/LinedList"/>
    <dgm:cxn modelId="{C3727623-54C2-40E0-9E0B-3CCC213A4D8C}" type="presParOf" srcId="{A22F925F-CE63-468D-AE35-681E6B0F7A42}" destId="{A4020A5E-E459-4D14-833F-A84CD5136DB4}" srcOrd="19" destOrd="0" presId="urn:microsoft.com/office/officeart/2008/layout/LinedList"/>
    <dgm:cxn modelId="{D5B08277-76EA-47BA-BF9A-6480C1A60C5D}" type="presParOf" srcId="{A4020A5E-E459-4D14-833F-A84CD5136DB4}" destId="{7C29B4B2-0127-41D0-A634-1061EFBA3878}" srcOrd="0" destOrd="0" presId="urn:microsoft.com/office/officeart/2008/layout/LinedList"/>
    <dgm:cxn modelId="{85B1F867-F812-4EC3-AF33-C3D2CA72E5AC}" type="presParOf" srcId="{A4020A5E-E459-4D14-833F-A84CD5136DB4}" destId="{50E40ABE-7B6C-46C5-AA4C-14F2A1BCF3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720C-4757-4689-9072-7F96EC385CA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8BB22-83E6-4C78-BD9C-518A8410448F}">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a-GE" sz="2100" b="1" kern="1200" dirty="0">
              <a:latin typeface="Calibri Light" panose="020F0302020204030204" pitchFamily="34" charset="0"/>
              <a:cs typeface="Calibri Light" panose="020F0302020204030204" pitchFamily="34" charset="0"/>
            </a:rPr>
            <a:t>კოგნიტურ-ბიჰევიორული ინტერვენციები განათლებაში</a:t>
          </a:r>
          <a:r>
            <a:rPr lang="en-GB" sz="2100" kern="1200" dirty="0">
              <a:latin typeface="Calibri Light" panose="020F0302020204030204" pitchFamily="34" charset="0"/>
              <a:cs typeface="Calibri Light" panose="020F0302020204030204" pitchFamily="34" charset="0"/>
            </a:rPr>
            <a:t>:</a:t>
          </a:r>
          <a:endParaRPr lang="en-US" sz="2100" kern="1200" dirty="0">
            <a:latin typeface="Calibri Light" panose="020F0302020204030204" pitchFamily="34" charset="0"/>
            <a:cs typeface="Calibri Light" panose="020F0302020204030204" pitchFamily="34" charset="0"/>
          </a:endParaRPr>
        </a:p>
      </dsp:txBody>
      <dsp:txXfrm>
        <a:off x="0" y="0"/>
        <a:ext cx="6900512" cy="692017"/>
      </dsp:txXfrm>
    </dsp:sp>
    <dsp:sp modelId="{E6C7E55B-9FFB-4F02-83E6-3BA1AA18326E}">
      <dsp:nvSpPr>
        <dsp:cNvPr id="0" name=""/>
        <dsp:cNvSpPr/>
      </dsp:nvSpPr>
      <dsp:spPr>
        <a:xfrm>
          <a:off x="0" y="692017"/>
          <a:ext cx="6900512"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E8C0C-B550-40AE-8DA4-A6407791387B}">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a-GE" sz="2100" kern="1200" dirty="0">
              <a:latin typeface="Calibri Light" panose="020F0302020204030204" pitchFamily="34" charset="0"/>
              <a:cs typeface="Calibri Light" panose="020F0302020204030204" pitchFamily="34" charset="0"/>
            </a:rPr>
            <a:t>შფოთვითი აშლილობა </a:t>
          </a:r>
          <a:endParaRPr lang="en-US" sz="2100" kern="1200" dirty="0">
            <a:latin typeface="Calibri Light" panose="020F0302020204030204" pitchFamily="34" charset="0"/>
            <a:cs typeface="Calibri Light" panose="020F0302020204030204" pitchFamily="34" charset="0"/>
          </a:endParaRPr>
        </a:p>
      </dsp:txBody>
      <dsp:txXfrm>
        <a:off x="0" y="692017"/>
        <a:ext cx="6900512" cy="692017"/>
      </dsp:txXfrm>
    </dsp:sp>
    <dsp:sp modelId="{E26CAE4E-9CB2-4609-AA46-83D524FCB45A}">
      <dsp:nvSpPr>
        <dsp:cNvPr id="0" name=""/>
        <dsp:cNvSpPr/>
      </dsp:nvSpPr>
      <dsp:spPr>
        <a:xfrm>
          <a:off x="0" y="1384035"/>
          <a:ext cx="6900512"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CB3672-81CD-446F-84C0-AC5515B029DB}">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a-GE" sz="2100" kern="1200" dirty="0">
              <a:solidFill>
                <a:schemeClr val="tx1"/>
              </a:solidFill>
              <a:latin typeface="Calibri Light" panose="020F0302020204030204" pitchFamily="34" charset="0"/>
              <a:cs typeface="Calibri Light" panose="020F0302020204030204" pitchFamily="34" charset="0"/>
            </a:rPr>
            <a:t>სკოლაზე უარის თქმა (</a:t>
          </a:r>
          <a:r>
            <a:rPr lang="en-GB" sz="2100" kern="1200" dirty="0">
              <a:solidFill>
                <a:schemeClr val="tx1"/>
              </a:solidFill>
              <a:latin typeface="Calibri Light" panose="020F0302020204030204" pitchFamily="34" charset="0"/>
              <a:cs typeface="Calibri Light" panose="020F0302020204030204" pitchFamily="34" charset="0"/>
            </a:rPr>
            <a:t>School refusal</a:t>
          </a:r>
          <a:r>
            <a:rPr lang="ka-GE" sz="2100" kern="1200" dirty="0">
              <a:solidFill>
                <a:schemeClr val="tx1"/>
              </a:solidFill>
              <a:latin typeface="Calibri Light" panose="020F0302020204030204" pitchFamily="34" charset="0"/>
              <a:cs typeface="Calibri Light" panose="020F0302020204030204" pitchFamily="34" charset="0"/>
            </a:rPr>
            <a:t>)</a:t>
          </a:r>
          <a:endParaRPr lang="en-US" sz="2100" kern="1200" dirty="0">
            <a:solidFill>
              <a:schemeClr val="tx1"/>
            </a:solidFill>
            <a:latin typeface="Calibri Light" panose="020F0302020204030204" pitchFamily="34" charset="0"/>
            <a:cs typeface="Calibri Light" panose="020F0302020204030204" pitchFamily="34" charset="0"/>
          </a:endParaRPr>
        </a:p>
      </dsp:txBody>
      <dsp:txXfrm>
        <a:off x="0" y="1384035"/>
        <a:ext cx="6900512" cy="692017"/>
      </dsp:txXfrm>
    </dsp:sp>
    <dsp:sp modelId="{B10D5F5D-A3C2-4631-8B2D-8B31E45764EC}">
      <dsp:nvSpPr>
        <dsp:cNvPr id="0" name=""/>
        <dsp:cNvSpPr/>
      </dsp:nvSpPr>
      <dsp:spPr>
        <a:xfrm>
          <a:off x="0" y="2076052"/>
          <a:ext cx="6900512"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FFB95-7FAC-49C7-9832-76E1362B6F88}">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a-GE" sz="2100" kern="1200" dirty="0">
              <a:latin typeface="Calibri Light" panose="020F0302020204030204" pitchFamily="34" charset="0"/>
              <a:cs typeface="Calibri Light" panose="020F0302020204030204" pitchFamily="34" charset="0"/>
            </a:rPr>
            <a:t>შერჩევითი მუტიზმი</a:t>
          </a:r>
          <a:endParaRPr lang="en-US" sz="2100" kern="1200" dirty="0">
            <a:latin typeface="Calibri Light" panose="020F0302020204030204" pitchFamily="34" charset="0"/>
            <a:cs typeface="Calibri Light" panose="020F0302020204030204" pitchFamily="34" charset="0"/>
          </a:endParaRPr>
        </a:p>
      </dsp:txBody>
      <dsp:txXfrm>
        <a:off x="0" y="2076052"/>
        <a:ext cx="6900512" cy="692017"/>
      </dsp:txXfrm>
    </dsp:sp>
    <dsp:sp modelId="{E2239B42-04C6-41DD-8ADF-FC63BD4269E1}">
      <dsp:nvSpPr>
        <dsp:cNvPr id="0" name=""/>
        <dsp:cNvSpPr/>
      </dsp:nvSpPr>
      <dsp:spPr>
        <a:xfrm>
          <a:off x="0" y="2768070"/>
          <a:ext cx="6900512"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70F08-853C-4784-980C-757FB5419620}">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a-GE" sz="2100" kern="1200" dirty="0">
              <a:latin typeface="Calibri Light" panose="020F0302020204030204" pitchFamily="34" charset="0"/>
              <a:cs typeface="Calibri Light" panose="020F0302020204030204" pitchFamily="34" charset="0"/>
            </a:rPr>
            <a:t>დეპრესია</a:t>
          </a:r>
          <a:endParaRPr lang="en-US" sz="2100" kern="1200" dirty="0">
            <a:latin typeface="Calibri Light" panose="020F0302020204030204" pitchFamily="34" charset="0"/>
            <a:cs typeface="Calibri Light" panose="020F0302020204030204" pitchFamily="34" charset="0"/>
          </a:endParaRPr>
        </a:p>
      </dsp:txBody>
      <dsp:txXfrm>
        <a:off x="0" y="2768070"/>
        <a:ext cx="6900512" cy="692017"/>
      </dsp:txXfrm>
    </dsp:sp>
    <dsp:sp modelId="{08469197-14AA-4FBC-9753-752E224B20B5}">
      <dsp:nvSpPr>
        <dsp:cNvPr id="0" name=""/>
        <dsp:cNvSpPr/>
      </dsp:nvSpPr>
      <dsp:spPr>
        <a:xfrm>
          <a:off x="0" y="3460088"/>
          <a:ext cx="6900512"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4A78C-43A8-4469-AB1E-5F9104E4407C}">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a-GE" sz="2100" kern="1200" dirty="0">
              <a:latin typeface="Calibri Light" panose="020F0302020204030204" pitchFamily="34" charset="0"/>
              <a:cs typeface="Calibri Light" panose="020F0302020204030204" pitchFamily="34" charset="0"/>
            </a:rPr>
            <a:t>კვებითი აშლილობა </a:t>
          </a:r>
          <a:endParaRPr lang="en-US" sz="2100" kern="1200" dirty="0">
            <a:latin typeface="Calibri Light" panose="020F0302020204030204" pitchFamily="34" charset="0"/>
            <a:cs typeface="Calibri Light" panose="020F0302020204030204" pitchFamily="34" charset="0"/>
          </a:endParaRPr>
        </a:p>
      </dsp:txBody>
      <dsp:txXfrm>
        <a:off x="0" y="3460088"/>
        <a:ext cx="6900512" cy="692017"/>
      </dsp:txXfrm>
    </dsp:sp>
    <dsp:sp modelId="{1F910AC8-FF74-4FB1-9981-1437F71C428B}">
      <dsp:nvSpPr>
        <dsp:cNvPr id="0" name=""/>
        <dsp:cNvSpPr/>
      </dsp:nvSpPr>
      <dsp:spPr>
        <a:xfrm>
          <a:off x="0" y="4152105"/>
          <a:ext cx="6900512"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11FA4-8CAC-4218-91D1-897C6EF07EF9}">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a:latin typeface="Calibri Light" panose="020F0302020204030204" pitchFamily="34" charset="0"/>
              <a:cs typeface="Calibri Light" panose="020F0302020204030204" pitchFamily="34" charset="0"/>
            </a:rPr>
            <a:t>ADHD</a:t>
          </a:r>
          <a:endParaRPr lang="en-US" sz="2100" kern="1200">
            <a:latin typeface="Calibri Light" panose="020F0302020204030204" pitchFamily="34" charset="0"/>
            <a:cs typeface="Calibri Light" panose="020F0302020204030204" pitchFamily="34" charset="0"/>
          </a:endParaRPr>
        </a:p>
      </dsp:txBody>
      <dsp:txXfrm>
        <a:off x="0" y="4152105"/>
        <a:ext cx="6900512" cy="692017"/>
      </dsp:txXfrm>
    </dsp:sp>
    <dsp:sp modelId="{6EB758C7-B404-4A14-A6D0-28F08535AF20}">
      <dsp:nvSpPr>
        <dsp:cNvPr id="0" name=""/>
        <dsp:cNvSpPr/>
      </dsp:nvSpPr>
      <dsp:spPr>
        <a:xfrm>
          <a:off x="0" y="484412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7F66E-36D1-44F6-A042-DFC68B9D906B}">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a-GE" sz="2100" kern="1200" dirty="0">
              <a:latin typeface="Calibri Light" panose="020F0302020204030204" pitchFamily="34" charset="0"/>
              <a:cs typeface="Calibri Light" panose="020F0302020204030204" pitchFamily="34" charset="0"/>
            </a:rPr>
            <a:t>ბრაზი და აგრესია</a:t>
          </a:r>
          <a:endParaRPr lang="en-US" sz="2100" kern="1200" dirty="0">
            <a:latin typeface="Calibri Light" panose="020F0302020204030204" pitchFamily="34" charset="0"/>
            <a:cs typeface="Calibri Light" panose="020F0302020204030204" pitchFamily="34" charset="0"/>
          </a:endParaRPr>
        </a:p>
      </dsp:txBody>
      <dsp:txXfrm>
        <a:off x="0" y="4844123"/>
        <a:ext cx="6900512" cy="692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FBD3E-5DEF-4FC6-912F-D0FB78F22617}">
      <dsp:nvSpPr>
        <dsp:cNvPr id="0" name=""/>
        <dsp:cNvSpPr/>
      </dsp:nvSpPr>
      <dsp:spPr>
        <a:xfrm>
          <a:off x="0" y="496"/>
          <a:ext cx="835756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6D620-7FCE-4887-BAF2-DD4A3B1812B2}">
      <dsp:nvSpPr>
        <dsp:cNvPr id="0" name=""/>
        <dsp:cNvSpPr/>
      </dsp:nvSpPr>
      <dsp:spPr>
        <a:xfrm>
          <a:off x="0" y="496"/>
          <a:ext cx="8357567" cy="108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1" i="0" kern="1200" dirty="0">
              <a:latin typeface="Calibri Light" panose="020F0302020204030204" pitchFamily="34" charset="0"/>
              <a:cs typeface="Calibri Light" panose="020F0302020204030204" pitchFamily="34" charset="0"/>
            </a:rPr>
            <a:t>RISE </a:t>
          </a:r>
          <a:r>
            <a:rPr lang="ka-GE" sz="1600" b="1" i="0" kern="1200" dirty="0">
              <a:latin typeface="Calibri Light" panose="020F0302020204030204" pitchFamily="34" charset="0"/>
              <a:cs typeface="Calibri Light" panose="020F0302020204030204" pitchFamily="34" charset="0"/>
            </a:rPr>
            <a:t>მოიცავს ტრენინგის მოდულებსა და რესურსებს 8 ძირითადი მიმართულების შესახებ, რომელიც ეხება გამძლეობას/მედეგობასა და კეთილდღეობას:</a:t>
          </a:r>
          <a:r>
            <a:rPr lang="ro-RO" sz="1600" b="1" i="0" kern="1200" dirty="0">
              <a:latin typeface="Calibri Light" panose="020F0302020204030204" pitchFamily="34" charset="0"/>
              <a:cs typeface="Calibri Light" panose="020F0302020204030204" pitchFamily="34" charset="0"/>
            </a:rPr>
            <a:t> </a:t>
          </a:r>
          <a:r>
            <a:rPr lang="ka-GE" sz="1600" b="1" i="0" kern="1200" dirty="0">
              <a:latin typeface="Calibri Light" panose="020F0302020204030204" pitchFamily="34" charset="0"/>
              <a:cs typeface="Calibri Light" panose="020F0302020204030204" pitchFamily="34" charset="0"/>
            </a:rPr>
            <a:t>თადაჯერებულობა, მახასიათებელი, კავშირი სხვებთან, გამკლავების უნარები, წვლილი, კონტროლის გრძნობა, კომპეტენცია, სიამოვნება </a:t>
          </a:r>
          <a:r>
            <a:rPr lang="en-GB" sz="1600" kern="1200" dirty="0">
              <a:latin typeface="Calibri Light" panose="020F0302020204030204" pitchFamily="34" charset="0"/>
              <a:cs typeface="Calibri Light" panose="020F0302020204030204" pitchFamily="34" charset="0"/>
              <a:hlinkClick xmlns:r="http://schemas.openxmlformats.org/officeDocument/2006/relationships" r:id="rId1"/>
            </a:rPr>
            <a:t>https://www.edpsyched.co.uk/rise</a:t>
          </a:r>
          <a:endParaRPr lang="en-US" sz="1600" kern="1200" dirty="0">
            <a:latin typeface="Calibri Light" panose="020F0302020204030204" pitchFamily="34" charset="0"/>
            <a:cs typeface="Calibri Light" panose="020F0302020204030204" pitchFamily="34" charset="0"/>
          </a:endParaRPr>
        </a:p>
      </dsp:txBody>
      <dsp:txXfrm>
        <a:off x="0" y="496"/>
        <a:ext cx="8357567" cy="1088692"/>
      </dsp:txXfrm>
    </dsp:sp>
    <dsp:sp modelId="{AF675245-DF0A-4DD9-9F7B-618342C6D883}">
      <dsp:nvSpPr>
        <dsp:cNvPr id="0" name=""/>
        <dsp:cNvSpPr/>
      </dsp:nvSpPr>
      <dsp:spPr>
        <a:xfrm>
          <a:off x="0" y="1089188"/>
          <a:ext cx="835756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CF7EC-3F19-4430-9F26-E4477D88FEAE}">
      <dsp:nvSpPr>
        <dsp:cNvPr id="0" name=""/>
        <dsp:cNvSpPr/>
      </dsp:nvSpPr>
      <dsp:spPr>
        <a:xfrm>
          <a:off x="0" y="1089188"/>
          <a:ext cx="8357567" cy="2520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ka-GE" sz="1600" kern="1200" dirty="0">
              <a:latin typeface="Calibri Light" panose="020F0302020204030204" pitchFamily="34" charset="0"/>
              <a:cs typeface="Calibri Light" panose="020F0302020204030204" pitchFamily="34" charset="0"/>
            </a:rPr>
            <a:t>პერსონალის მხარდაჭერა და ტრენინგი საკუთარი გამძლეობის/მედეგობის უნარებისა და შესაძლებლობების გასავითარებლად. მხარდაჭერის ქსელები, რომლებიც საშუალებას აძლევს მოსწავლეებს განავითარონ სოციალური ურთიერთობები. სწავლა-სწავლება, რომელიც ავითარებს მედეგ მოსწავლეებს. სასწავლო გეგმა, რომელიც ავითარებს ცხოვრებისეულ უნარებს, მათ შორის სოციალურ და ემოციურ უნარებს. სპეციფიკური დახმარება მოწყვლადი მოსწავლეებისთვის. ეფექტური პარტნიორობა მშობლებთან.  ნათელი ხედვა და ღირებულებები, რომლებიც გასაგებად და თანმიმდევრულად არის გადმოცემული. ციფრული გამძლეობა/მედეგობა</a:t>
          </a:r>
        </a:p>
        <a:p>
          <a:pPr lvl="0" algn="l" defTabSz="711200">
            <a:lnSpc>
              <a:spcPct val="90000"/>
            </a:lnSpc>
            <a:spcBef>
              <a:spcPct val="0"/>
            </a:spcBef>
            <a:spcAft>
              <a:spcPct val="35000"/>
            </a:spcAft>
          </a:pPr>
          <a:r>
            <a:rPr lang="en-GB" sz="1600" u="sng" kern="1200" dirty="0">
              <a:latin typeface="Calibri Light" panose="020F0302020204030204" pitchFamily="34" charset="0"/>
              <a:cs typeface="Calibri Light" panose="020F0302020204030204" pitchFamily="34" charset="0"/>
              <a:hlinkClick xmlns:r="http://schemas.openxmlformats.org/officeDocument/2006/relationships" r:id="rId2"/>
            </a:rPr>
            <a:t>https://wwc.barnet.gov.uk/wwc/working-children-barnet/information-schools/resilient-schools-programme/about-resilient-0</a:t>
          </a:r>
          <a:endParaRPr lang="en-US" sz="1600" kern="1200" dirty="0">
            <a:latin typeface="Calibri Light" panose="020F0302020204030204" pitchFamily="34" charset="0"/>
            <a:cs typeface="Calibri Light" panose="020F0302020204030204" pitchFamily="34" charset="0"/>
          </a:endParaRPr>
        </a:p>
      </dsp:txBody>
      <dsp:txXfrm>
        <a:off x="0" y="1089188"/>
        <a:ext cx="8357567" cy="2520645"/>
      </dsp:txXfrm>
    </dsp:sp>
    <dsp:sp modelId="{A960D1E9-905F-48F1-94D5-B3E113383B83}">
      <dsp:nvSpPr>
        <dsp:cNvPr id="0" name=""/>
        <dsp:cNvSpPr/>
      </dsp:nvSpPr>
      <dsp:spPr>
        <a:xfrm>
          <a:off x="0" y="3609834"/>
          <a:ext cx="835756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C577D-4EB5-4716-93C9-B25E6B03134F}">
      <dsp:nvSpPr>
        <dsp:cNvPr id="0" name=""/>
        <dsp:cNvSpPr/>
      </dsp:nvSpPr>
      <dsp:spPr>
        <a:xfrm>
          <a:off x="0" y="3609834"/>
          <a:ext cx="8357567" cy="2520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a:latin typeface="Calibri Light" panose="020F0302020204030204" pitchFamily="34" charset="0"/>
              <a:cs typeface="Calibri Light" panose="020F0302020204030204" pitchFamily="34" charset="0"/>
            </a:rPr>
            <a:t>UPRIGHT </a:t>
          </a:r>
          <a:r>
            <a:rPr lang="ka-GE" sz="1500" kern="1200" dirty="0">
              <a:latin typeface="Calibri Light" panose="020F0302020204030204" pitchFamily="34" charset="0"/>
              <a:cs typeface="Calibri Light" panose="020F0302020204030204" pitchFamily="34" charset="0"/>
            </a:rPr>
            <a:t>პროგრამა, 18 სესია (თითო სესია 40 წუთი) მოზარდებთან (1 სესია პროგრამის გასაცნობად; 14 სესია ცალ-ცალე ეთმობა მედეგობის/გამძლეობის,  ეფექტურობისა და სოციალურ-ემოციური სწავლის უნარებს; ხოლო 3 სესია ეთმობა უნარებს, წუხილებსა ან სასურველ აქტივობებს, რომლებიც, თანაშექმნის პროცესიდან გამომდინარე, შემოთავაზებულია მათი ქვეყნებიდან. </a:t>
          </a:r>
          <a:r>
            <a:rPr lang="ro-RO" sz="1500" kern="1200" dirty="0">
              <a:latin typeface="Calibri Light" panose="020F0302020204030204" pitchFamily="34" charset="0"/>
              <a:cs typeface="Calibri Light" panose="020F0302020204030204" pitchFamily="34" charset="0"/>
              <a:hlinkClick xmlns:r="http://schemas.openxmlformats.org/officeDocument/2006/relationships" r:id="rId3"/>
            </a:rPr>
            <a:t>https://journals.sagepub.com/doi/pdf/10.1177/1474904120947890</a:t>
          </a:r>
          <a:r>
            <a:rPr lang="ro-RO" sz="1500" kern="1200" dirty="0">
              <a:latin typeface="Calibri Light" panose="020F0302020204030204" pitchFamily="34" charset="0"/>
              <a:cs typeface="Calibri Light" panose="020F0302020204030204" pitchFamily="34" charset="0"/>
            </a:rPr>
            <a:t> </a:t>
          </a:r>
          <a:endParaRPr lang="en-US" sz="1500" kern="1200" dirty="0">
            <a:latin typeface="Calibri Light" panose="020F0302020204030204" pitchFamily="34" charset="0"/>
            <a:cs typeface="Calibri Light" panose="020F0302020204030204" pitchFamily="34" charset="0"/>
          </a:endParaRPr>
        </a:p>
      </dsp:txBody>
      <dsp:txXfrm>
        <a:off x="0" y="3609834"/>
        <a:ext cx="8357567" cy="2520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3B5E0-9550-4129-AD25-7633839FCB88}">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13334-73B9-4275-8ACA-A763FD9EA575}">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ka-GE" sz="1600" kern="1200" dirty="0">
              <a:latin typeface="Calibri Light" panose="020F0302020204030204" pitchFamily="34" charset="0"/>
              <a:cs typeface="Calibri Light" panose="020F0302020204030204" pitchFamily="34" charset="0"/>
            </a:rPr>
            <a:t>არ მგონია, აარონ ბეკს ჰგონებოდა რომ კოგნიტური თერაპია, რომელიც მან  ზრდასრულთა დეპრესიის სამკურნალოდ შეიმუშავა, სასკოლო კონტექსტში გამოყენებადი იქნებოდა.</a:t>
          </a:r>
          <a:endParaRPr lang="en-US" sz="1600" kern="1200" dirty="0">
            <a:latin typeface="Calibri Light" panose="020F0302020204030204" pitchFamily="34" charset="0"/>
            <a:cs typeface="Calibri Light" panose="020F0302020204030204" pitchFamily="34" charset="0"/>
          </a:endParaRPr>
        </a:p>
      </dsp:txBody>
      <dsp:txXfrm>
        <a:off x="0" y="675"/>
        <a:ext cx="6900512" cy="1106957"/>
      </dsp:txXfrm>
    </dsp:sp>
    <dsp:sp modelId="{C3C1841B-F014-457F-A28F-8437FE7E2784}">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0A0C3-9D6E-4A9F-8C39-1DA22DCC09AA}">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ka-GE" sz="1600" kern="1200" dirty="0">
              <a:latin typeface="Calibri Light" panose="020F0302020204030204" pitchFamily="34" charset="0"/>
              <a:cs typeface="Calibri Light" panose="020F0302020204030204" pitchFamily="34" charset="0"/>
            </a:rPr>
            <a:t>ამ მიდგომის არსი მდგომარეობს იმაში, რომ ასწავლოს ადამიანებს, როგორ შეცვალონ დისფუნქციური აზროვნება და ქცევა.</a:t>
          </a:r>
          <a:endParaRPr lang="en-US" sz="1600" kern="1200" dirty="0">
            <a:latin typeface="Calibri Light" panose="020F0302020204030204" pitchFamily="34" charset="0"/>
            <a:cs typeface="Calibri Light" panose="020F0302020204030204" pitchFamily="34" charset="0"/>
          </a:endParaRPr>
        </a:p>
      </dsp:txBody>
      <dsp:txXfrm>
        <a:off x="0" y="1107633"/>
        <a:ext cx="6900512" cy="1106957"/>
      </dsp:txXfrm>
    </dsp:sp>
    <dsp:sp modelId="{976E1FDB-F7E8-41B0-8257-FB354F41FC0C}">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3F023-2510-4EE9-8A6F-9970145BB728}">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a:latin typeface="Calibri Light" panose="020F0302020204030204" pitchFamily="34" charset="0"/>
              <a:cs typeface="Calibri Light" panose="020F0302020204030204" pitchFamily="34" charset="0"/>
            </a:rPr>
            <a:t>CBT</a:t>
          </a:r>
          <a:r>
            <a:rPr lang="ka-GE" sz="1600" kern="1200" dirty="0">
              <a:latin typeface="Calibri Light" panose="020F0302020204030204" pitchFamily="34" charset="0"/>
              <a:cs typeface="Calibri Light" panose="020F0302020204030204" pitchFamily="34" charset="0"/>
            </a:rPr>
            <a:t> მოდელი დაფუძნებულია ფაქტზე რომ კავშირი სიტუაციასა, რწმენის სისტემასა და ადამიანის მიერ მოვლენის აღქმას შორის განაპირობებს კონკრეტულ ემოციებსა და დამოკიდებულებებს. </a:t>
          </a:r>
          <a:endParaRPr lang="en-US" sz="1600" kern="1200" dirty="0">
            <a:latin typeface="Calibri Light" panose="020F0302020204030204" pitchFamily="34" charset="0"/>
            <a:cs typeface="Calibri Light" panose="020F0302020204030204" pitchFamily="34" charset="0"/>
          </a:endParaRPr>
        </a:p>
      </dsp:txBody>
      <dsp:txXfrm>
        <a:off x="0" y="2214591"/>
        <a:ext cx="6900512" cy="1106957"/>
      </dsp:txXfrm>
    </dsp:sp>
    <dsp:sp modelId="{1D437681-B3E0-405D-9AA9-326FD904FC08}">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0D4BF-27C7-4824-BDA7-797544D6026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a:latin typeface="Calibri Light" panose="020F0302020204030204" pitchFamily="34" charset="0"/>
              <a:cs typeface="Calibri Light" panose="020F0302020204030204" pitchFamily="34" charset="0"/>
            </a:rPr>
            <a:t>CBT</a:t>
          </a:r>
          <a:r>
            <a:rPr lang="ka-GE" sz="1600" kern="1200" dirty="0">
              <a:latin typeface="Calibri Light" panose="020F0302020204030204" pitchFamily="34" charset="0"/>
              <a:cs typeface="Calibri Light" panose="020F0302020204030204" pitchFamily="34" charset="0"/>
            </a:rPr>
            <a:t> ფოკუსირებულია </a:t>
          </a:r>
          <a:r>
            <a:rPr lang="ka-GE" sz="1600" b="1" i="1" kern="1200" dirty="0">
              <a:latin typeface="Calibri Light" panose="020F0302020204030204" pitchFamily="34" charset="0"/>
              <a:cs typeface="Calibri Light" panose="020F0302020204030204" pitchFamily="34" charset="0"/>
            </a:rPr>
            <a:t>ბავშვის მიერ გამოცდილების ინტერპრეტირებაზე </a:t>
          </a:r>
          <a:r>
            <a:rPr lang="ka-GE" sz="1600" b="0" i="0" kern="1200" dirty="0">
              <a:latin typeface="Calibri Light" panose="020F0302020204030204" pitchFamily="34" charset="0"/>
              <a:cs typeface="Calibri Light" panose="020F0302020204030204" pitchFamily="34" charset="0"/>
            </a:rPr>
            <a:t>და იმაზე თუ როგორ ახდენს ეს ფიქრები გავლენას მის ემოციურ ფუნქციონირებასა და ქცევაზე. </a:t>
          </a:r>
          <a:endParaRPr lang="en-US" sz="1600" kern="1200" dirty="0">
            <a:latin typeface="Calibri Light" panose="020F0302020204030204" pitchFamily="34" charset="0"/>
            <a:cs typeface="Calibri Light" panose="020F0302020204030204" pitchFamily="34" charset="0"/>
          </a:endParaRPr>
        </a:p>
      </dsp:txBody>
      <dsp:txXfrm>
        <a:off x="0" y="3321549"/>
        <a:ext cx="6900512" cy="1106957"/>
      </dsp:txXfrm>
    </dsp:sp>
    <dsp:sp modelId="{6BF9A669-B919-4056-8413-936452DD28BA}">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ED2F1-D7B9-4AC4-A564-26A717CEFD8C}">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ka-GE" sz="1600" kern="1200" dirty="0">
              <a:latin typeface="Calibri Light" panose="020F0302020204030204" pitchFamily="34" charset="0"/>
              <a:cs typeface="Calibri Light" panose="020F0302020204030204" pitchFamily="34" charset="0"/>
            </a:rPr>
            <a:t>მაგალითად: ისეთი სიტუაციებისგან თავის არიდება, რომელმაც შეიძლება გამოიწვიოს შიში, აძლიერებს ჩვენს ნეგატიურ აზროვნებას ყოველ ჯერზე, როდესაც ჩვენ განვიცდით იგივე პრობლემას, რაც იწვევს სტრესს, შფოთვას და/ან დეპრესიას, და აყალიბებს მანკიერ წრეს.</a:t>
          </a:r>
          <a:endParaRPr lang="en-US" sz="1600" kern="1200" dirty="0">
            <a:latin typeface="Calibri Light" panose="020F0302020204030204" pitchFamily="34" charset="0"/>
            <a:cs typeface="Calibri Light" panose="020F0302020204030204" pitchFamily="34" charset="0"/>
          </a:endParaRPr>
        </a:p>
      </dsp:txBody>
      <dsp:txXfrm>
        <a:off x="0" y="4428507"/>
        <a:ext cx="6900512" cy="110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FCDA5-220B-427D-955E-FFCFA42713CF}">
      <dsp:nvSpPr>
        <dsp:cNvPr id="0" name=""/>
        <dsp:cNvSpPr/>
      </dsp:nvSpPr>
      <dsp:spPr>
        <a:xfrm rot="16200000">
          <a:off x="1541065" y="-1541065"/>
          <a:ext cx="2175669" cy="5257800"/>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ka-GE" sz="3000" kern="1200" dirty="0">
              <a:latin typeface="Calibri Light" panose="020F0302020204030204" pitchFamily="34" charset="0"/>
              <a:cs typeface="Calibri Light" panose="020F0302020204030204" pitchFamily="34" charset="0"/>
            </a:rPr>
            <a:t>აფექტური/ფსიქოლოგიური </a:t>
          </a:r>
          <a:endParaRPr lang="en-GB" sz="3000" kern="1200" dirty="0">
            <a:latin typeface="Calibri Light" panose="020F0302020204030204" pitchFamily="34" charset="0"/>
            <a:cs typeface="Calibri Light" panose="020F0302020204030204" pitchFamily="34" charset="0"/>
          </a:endParaRPr>
        </a:p>
      </dsp:txBody>
      <dsp:txXfrm rot="5400000">
        <a:off x="0" y="0"/>
        <a:ext cx="5257800" cy="1631751"/>
      </dsp:txXfrm>
    </dsp:sp>
    <dsp:sp modelId="{527E197F-700F-4D6A-AC05-E14836D5F844}">
      <dsp:nvSpPr>
        <dsp:cNvPr id="0" name=""/>
        <dsp:cNvSpPr/>
      </dsp:nvSpPr>
      <dsp:spPr>
        <a:xfrm>
          <a:off x="5257800" y="0"/>
          <a:ext cx="5257800" cy="2175669"/>
        </a:xfrm>
        <a:prstGeom prst="round1Rect">
          <a:avLst/>
        </a:prstGeom>
        <a:solidFill>
          <a:srgbClr val="00B050">
            <a:alpha val="86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ka-GE" sz="3000" kern="1200" dirty="0">
              <a:latin typeface="Calibri Light" panose="020F0302020204030204" pitchFamily="34" charset="0"/>
              <a:cs typeface="Calibri Light" panose="020F0302020204030204" pitchFamily="34" charset="0"/>
            </a:rPr>
            <a:t>სიტუაციური</a:t>
          </a:r>
          <a:r>
            <a:rPr lang="ka-GE" sz="3000" kern="1200" dirty="0"/>
            <a:t> </a:t>
          </a:r>
          <a:endParaRPr lang="en-GB" sz="3000" kern="1200" dirty="0"/>
        </a:p>
      </dsp:txBody>
      <dsp:txXfrm>
        <a:off x="5257800" y="0"/>
        <a:ext cx="5257800" cy="1631751"/>
      </dsp:txXfrm>
    </dsp:sp>
    <dsp:sp modelId="{D27C900E-5ABA-4B02-B99A-612CFDCACE67}">
      <dsp:nvSpPr>
        <dsp:cNvPr id="0" name=""/>
        <dsp:cNvSpPr/>
      </dsp:nvSpPr>
      <dsp:spPr>
        <a:xfrm rot="10800000">
          <a:off x="0" y="2175669"/>
          <a:ext cx="5257800" cy="2175669"/>
        </a:xfrm>
        <a:prstGeom prst="round1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ka-GE" sz="3000" kern="1200" dirty="0">
              <a:latin typeface="Calibri Light" panose="020F0302020204030204" pitchFamily="34" charset="0"/>
              <a:cs typeface="Calibri Light" panose="020F0302020204030204" pitchFamily="34" charset="0"/>
            </a:rPr>
            <a:t>ქცევითი</a:t>
          </a:r>
          <a:endParaRPr lang="en-GB" sz="3000" kern="1200" dirty="0">
            <a:latin typeface="Calibri Light" panose="020F0302020204030204" pitchFamily="34" charset="0"/>
            <a:cs typeface="Calibri Light" panose="020F0302020204030204" pitchFamily="34" charset="0"/>
          </a:endParaRPr>
        </a:p>
      </dsp:txBody>
      <dsp:txXfrm rot="10800000">
        <a:off x="0" y="2719586"/>
        <a:ext cx="5257800" cy="1631751"/>
      </dsp:txXfrm>
    </dsp:sp>
    <dsp:sp modelId="{48FE60AA-D7B8-405F-B931-9C39A3CC8599}">
      <dsp:nvSpPr>
        <dsp:cNvPr id="0" name=""/>
        <dsp:cNvSpPr/>
      </dsp:nvSpPr>
      <dsp:spPr>
        <a:xfrm rot="5400000">
          <a:off x="6798865" y="634603"/>
          <a:ext cx="2175669" cy="5257800"/>
        </a:xfrm>
        <a:prstGeom prst="round1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ka-GE" sz="3000" kern="1200" dirty="0">
              <a:latin typeface="Calibri Light" panose="020F0302020204030204" pitchFamily="34" charset="0"/>
              <a:cs typeface="Calibri Light" panose="020F0302020204030204" pitchFamily="34" charset="0"/>
            </a:rPr>
            <a:t>კოგნიტური</a:t>
          </a:r>
          <a:r>
            <a:rPr lang="ka-GE" sz="3000" kern="1200" baseline="0" dirty="0">
              <a:latin typeface="Calibri Light" panose="020F0302020204030204" pitchFamily="34" charset="0"/>
              <a:cs typeface="Calibri Light" panose="020F0302020204030204" pitchFamily="34" charset="0"/>
            </a:rPr>
            <a:t> </a:t>
          </a:r>
          <a:endParaRPr lang="en-GB" sz="3000" kern="1200" dirty="0">
            <a:latin typeface="Calibri Light" panose="020F0302020204030204" pitchFamily="34" charset="0"/>
            <a:cs typeface="Calibri Light" panose="020F0302020204030204" pitchFamily="34" charset="0"/>
          </a:endParaRPr>
        </a:p>
      </dsp:txBody>
      <dsp:txXfrm rot="-5400000">
        <a:off x="5257800" y="2719586"/>
        <a:ext cx="5257800" cy="1631751"/>
      </dsp:txXfrm>
    </dsp:sp>
    <dsp:sp modelId="{E20A3627-40F1-4A74-9E80-A735DC0A6568}">
      <dsp:nvSpPr>
        <dsp:cNvPr id="0" name=""/>
        <dsp:cNvSpPr/>
      </dsp:nvSpPr>
      <dsp:spPr>
        <a:xfrm>
          <a:off x="3680460" y="1631751"/>
          <a:ext cx="3154680" cy="1087834"/>
        </a:xfrm>
        <a:prstGeom prst="roundRect">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ka-GE" sz="3000" kern="1200" dirty="0">
              <a:latin typeface="Calibri Light" panose="020F0302020204030204" pitchFamily="34" charset="0"/>
              <a:cs typeface="Calibri Light" panose="020F0302020204030204" pitchFamily="34" charset="0"/>
            </a:rPr>
            <a:t>პრობლემა</a:t>
          </a:r>
          <a:endParaRPr lang="en-GB" sz="3000" kern="1200" dirty="0">
            <a:latin typeface="Calibri Light" panose="020F0302020204030204" pitchFamily="34" charset="0"/>
            <a:cs typeface="Calibri Light" panose="020F0302020204030204" pitchFamily="34" charset="0"/>
          </a:endParaRPr>
        </a:p>
      </dsp:txBody>
      <dsp:txXfrm>
        <a:off x="3733564" y="1684855"/>
        <a:ext cx="3048472" cy="981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7AFE5-0B97-455E-B451-E7EE69DF4802}">
      <dsp:nvSpPr>
        <dsp:cNvPr id="0" name=""/>
        <dsp:cNvSpPr/>
      </dsp:nvSpPr>
      <dsp:spPr>
        <a:xfrm>
          <a:off x="0" y="47192"/>
          <a:ext cx="10119359" cy="12202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ჩარევის ტიპები სკოლაში:</a:t>
          </a:r>
          <a:endParaRPr lang="en-US" sz="2200" kern="1200" dirty="0">
            <a:latin typeface="Calibri Light" panose="020F0302020204030204" pitchFamily="34" charset="0"/>
            <a:cs typeface="Calibri Light" panose="020F0302020204030204" pitchFamily="34" charset="0"/>
          </a:endParaRPr>
        </a:p>
      </dsp:txBody>
      <dsp:txXfrm>
        <a:off x="59567" y="106759"/>
        <a:ext cx="10000225" cy="1101102"/>
      </dsp:txXfrm>
    </dsp:sp>
    <dsp:sp modelId="{9E10A0E3-9669-4817-8187-7C6B5B575E01}">
      <dsp:nvSpPr>
        <dsp:cNvPr id="0" name=""/>
        <dsp:cNvSpPr/>
      </dsp:nvSpPr>
      <dsp:spPr>
        <a:xfrm>
          <a:off x="0" y="1330789"/>
          <a:ext cx="10119359" cy="122023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უნივერსალური</a:t>
          </a:r>
          <a:r>
            <a:rPr lang="en-GB" sz="2200" kern="1200" dirty="0">
              <a:latin typeface="Calibri Light" panose="020F0302020204030204" pitchFamily="34" charset="0"/>
              <a:cs typeface="Calibri Light" panose="020F0302020204030204" pitchFamily="34" charset="0"/>
            </a:rPr>
            <a:t> (</a:t>
          </a:r>
          <a:r>
            <a:rPr lang="ka-GE" sz="2200" kern="1200" dirty="0">
              <a:latin typeface="Calibri Light" panose="020F0302020204030204" pitchFamily="34" charset="0"/>
              <a:cs typeface="Calibri Light" panose="020F0302020204030204" pitchFamily="34" charset="0"/>
            </a:rPr>
            <a:t>პრევენციის პროგრამები, მაგ.ჩაგვრა/’ბულინგი’ 100%</a:t>
          </a:r>
          <a:endParaRPr lang="en-US" sz="2200" kern="1200" dirty="0">
            <a:latin typeface="Calibri Light" panose="020F0302020204030204" pitchFamily="34" charset="0"/>
            <a:cs typeface="Calibri Light" panose="020F0302020204030204" pitchFamily="34" charset="0"/>
          </a:endParaRPr>
        </a:p>
      </dsp:txBody>
      <dsp:txXfrm>
        <a:off x="59567" y="1390356"/>
        <a:ext cx="10000225" cy="1101102"/>
      </dsp:txXfrm>
    </dsp:sp>
    <dsp:sp modelId="{01BC0BA9-7898-48AB-8C1A-699B868045C6}">
      <dsp:nvSpPr>
        <dsp:cNvPr id="0" name=""/>
        <dsp:cNvSpPr/>
      </dsp:nvSpPr>
      <dsp:spPr>
        <a:xfrm>
          <a:off x="0" y="2614386"/>
          <a:ext cx="10119359" cy="12202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მიზნობრივი (დამატებითი და სტრატეგიული, გათვლილი მცირე ჯგუფზე 20%),</a:t>
          </a:r>
          <a:endParaRPr lang="en-US" sz="2200" kern="1200" dirty="0">
            <a:latin typeface="Calibri Light" panose="020F0302020204030204" pitchFamily="34" charset="0"/>
            <a:cs typeface="Calibri Light" panose="020F0302020204030204" pitchFamily="34" charset="0"/>
          </a:endParaRPr>
        </a:p>
      </dsp:txBody>
      <dsp:txXfrm>
        <a:off x="59567" y="2673953"/>
        <a:ext cx="10000225" cy="1101102"/>
      </dsp:txXfrm>
    </dsp:sp>
    <dsp:sp modelId="{F5816D09-1EC0-4882-97D2-07DFFDE189FF}">
      <dsp:nvSpPr>
        <dsp:cNvPr id="0" name=""/>
        <dsp:cNvSpPr/>
      </dsp:nvSpPr>
      <dsp:spPr>
        <a:xfrm>
          <a:off x="0" y="3897983"/>
          <a:ext cx="10119359" cy="12202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ინტენსიური </a:t>
          </a:r>
          <a:r>
            <a:rPr lang="en-GB" sz="2200" kern="1200" dirty="0">
              <a:latin typeface="Calibri Light" panose="020F0302020204030204" pitchFamily="34" charset="0"/>
              <a:cs typeface="Calibri Light" panose="020F0302020204030204" pitchFamily="34" charset="0"/>
            </a:rPr>
            <a:t>(</a:t>
          </a:r>
          <a:r>
            <a:rPr lang="ka-GE" sz="2200" kern="1200" dirty="0">
              <a:latin typeface="Calibri Light" panose="020F0302020204030204" pitchFamily="34" charset="0"/>
              <a:cs typeface="Calibri Light" panose="020F0302020204030204" pitchFamily="34" charset="0"/>
            </a:rPr>
            <a:t>მიმართული მათზე, ვინც მიყვა უნივერსალურ და მიზნობრივ ინტერვენციებს , მაგრამ მაინც სჭირდებათ დახმარება- სკოლის მოსწავლეების 5%</a:t>
          </a:r>
          <a:endParaRPr lang="en-US" sz="2200" kern="1200" dirty="0">
            <a:latin typeface="Calibri Light" panose="020F0302020204030204" pitchFamily="34" charset="0"/>
            <a:cs typeface="Calibri Light" panose="020F0302020204030204" pitchFamily="34" charset="0"/>
          </a:endParaRPr>
        </a:p>
      </dsp:txBody>
      <dsp:txXfrm>
        <a:off x="59567" y="3957550"/>
        <a:ext cx="10000225" cy="11011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9E43D-386D-424A-83C6-193CB3FE0A59}">
      <dsp:nvSpPr>
        <dsp:cNvPr id="0" name=""/>
        <dsp:cNvSpPr/>
      </dsp:nvSpPr>
      <dsp:spPr>
        <a:xfrm>
          <a:off x="0" y="0"/>
          <a:ext cx="106342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0DAEA-530C-4475-A47D-759A625A0C47}">
      <dsp:nvSpPr>
        <dsp:cNvPr id="0" name=""/>
        <dsp:cNvSpPr/>
      </dsp:nvSpPr>
      <dsp:spPr>
        <a:xfrm>
          <a:off x="0" y="0"/>
          <a:ext cx="2126854" cy="475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ka-GE" sz="2800" kern="1200" dirty="0">
              <a:effectLst/>
              <a:latin typeface="Calibri Light" panose="020F0302020204030204" pitchFamily="34" charset="0"/>
              <a:cs typeface="Calibri Light" panose="020F0302020204030204" pitchFamily="34" charset="0"/>
            </a:rPr>
            <a:t>სასკოლო ასაკის ბავშვების მიერ განცდილი შფოთვის სახეები</a:t>
          </a:r>
          <a:endParaRPr lang="en-GB" sz="2800" kern="1200" dirty="0">
            <a:latin typeface="Calibri Light" panose="020F0302020204030204" pitchFamily="34" charset="0"/>
            <a:cs typeface="Calibri Light" panose="020F0302020204030204" pitchFamily="34" charset="0"/>
          </a:endParaRPr>
        </a:p>
      </dsp:txBody>
      <dsp:txXfrm>
        <a:off x="0" y="0"/>
        <a:ext cx="2126854" cy="4755057"/>
      </dsp:txXfrm>
    </dsp:sp>
    <dsp:sp modelId="{8E1FDA83-5724-495C-8BC1-973B103DA4C0}">
      <dsp:nvSpPr>
        <dsp:cNvPr id="0" name=""/>
        <dsp:cNvSpPr/>
      </dsp:nvSpPr>
      <dsp:spPr>
        <a:xfrm>
          <a:off x="2286368" y="32098"/>
          <a:ext cx="8347903" cy="64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ka-GE" sz="2600" kern="1200" dirty="0">
              <a:latin typeface="Calibri Light" panose="020F0302020204030204" pitchFamily="34" charset="0"/>
              <a:cs typeface="Calibri Light" panose="020F0302020204030204" pitchFamily="34" charset="0"/>
            </a:rPr>
            <a:t>გენერალიზებული შფოთვითი აშლილობა</a:t>
          </a:r>
          <a:endParaRPr lang="en-GB" sz="2600" kern="1200" dirty="0">
            <a:latin typeface="Calibri Light" panose="020F0302020204030204" pitchFamily="34" charset="0"/>
            <a:cs typeface="Calibri Light" panose="020F0302020204030204" pitchFamily="34" charset="0"/>
          </a:endParaRPr>
        </a:p>
      </dsp:txBody>
      <dsp:txXfrm>
        <a:off x="2286368" y="32098"/>
        <a:ext cx="8347903" cy="641979"/>
      </dsp:txXfrm>
    </dsp:sp>
    <dsp:sp modelId="{F4056722-B756-4935-8178-6D5E5F5B5C7E}">
      <dsp:nvSpPr>
        <dsp:cNvPr id="0" name=""/>
        <dsp:cNvSpPr/>
      </dsp:nvSpPr>
      <dsp:spPr>
        <a:xfrm>
          <a:off x="2126854" y="674078"/>
          <a:ext cx="8507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0CF916-3387-4423-80DC-3D4DA8433560}">
      <dsp:nvSpPr>
        <dsp:cNvPr id="0" name=""/>
        <dsp:cNvSpPr/>
      </dsp:nvSpPr>
      <dsp:spPr>
        <a:xfrm>
          <a:off x="2286368" y="706177"/>
          <a:ext cx="8347903" cy="64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ka-GE" sz="2600" kern="1200" dirty="0">
              <a:latin typeface="Calibri Light" panose="020F0302020204030204" pitchFamily="34" charset="0"/>
              <a:cs typeface="Calibri Light" panose="020F0302020204030204" pitchFamily="34" charset="0"/>
            </a:rPr>
            <a:t>პანიკური აშლილობა</a:t>
          </a:r>
          <a:endParaRPr lang="en-GB" sz="2600" kern="1200" dirty="0">
            <a:latin typeface="Calibri Light" panose="020F0302020204030204" pitchFamily="34" charset="0"/>
            <a:cs typeface="Calibri Light" panose="020F0302020204030204" pitchFamily="34" charset="0"/>
          </a:endParaRPr>
        </a:p>
      </dsp:txBody>
      <dsp:txXfrm>
        <a:off x="2286368" y="706177"/>
        <a:ext cx="8347903" cy="641979"/>
      </dsp:txXfrm>
    </dsp:sp>
    <dsp:sp modelId="{1566E221-8402-4FD9-8596-99012AE006B6}">
      <dsp:nvSpPr>
        <dsp:cNvPr id="0" name=""/>
        <dsp:cNvSpPr/>
      </dsp:nvSpPr>
      <dsp:spPr>
        <a:xfrm>
          <a:off x="2126854" y="1348156"/>
          <a:ext cx="8507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7C557F-DAF1-481E-B5BF-3350450C4455}">
      <dsp:nvSpPr>
        <dsp:cNvPr id="0" name=""/>
        <dsp:cNvSpPr/>
      </dsp:nvSpPr>
      <dsp:spPr>
        <a:xfrm>
          <a:off x="2286368" y="1380255"/>
          <a:ext cx="8347903" cy="64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ka-GE" sz="2600" kern="1200" dirty="0">
              <a:latin typeface="Calibri Light" panose="020F0302020204030204" pitchFamily="34" charset="0"/>
              <a:cs typeface="Calibri Light" panose="020F0302020204030204" pitchFamily="34" charset="0"/>
            </a:rPr>
            <a:t>განშორების შფოთვითი აშლილობა</a:t>
          </a:r>
          <a:endParaRPr lang="en-GB" sz="2600" kern="1200" dirty="0">
            <a:latin typeface="Calibri Light" panose="020F0302020204030204" pitchFamily="34" charset="0"/>
            <a:cs typeface="Calibri Light" panose="020F0302020204030204" pitchFamily="34" charset="0"/>
          </a:endParaRPr>
        </a:p>
      </dsp:txBody>
      <dsp:txXfrm>
        <a:off x="2286368" y="1380255"/>
        <a:ext cx="8347903" cy="641979"/>
      </dsp:txXfrm>
    </dsp:sp>
    <dsp:sp modelId="{A30909EE-7C52-496C-9EB4-9D95E966066B}">
      <dsp:nvSpPr>
        <dsp:cNvPr id="0" name=""/>
        <dsp:cNvSpPr/>
      </dsp:nvSpPr>
      <dsp:spPr>
        <a:xfrm>
          <a:off x="2126854" y="2022234"/>
          <a:ext cx="8507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542E9E-1B61-42B1-B8DA-DD56F6636002}">
      <dsp:nvSpPr>
        <dsp:cNvPr id="0" name=""/>
        <dsp:cNvSpPr/>
      </dsp:nvSpPr>
      <dsp:spPr>
        <a:xfrm>
          <a:off x="2286368" y="2054333"/>
          <a:ext cx="8347903" cy="64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ka-GE" sz="2600" kern="1200" dirty="0">
              <a:latin typeface="Calibri Light" panose="020F0302020204030204" pitchFamily="34" charset="0"/>
              <a:cs typeface="Calibri Light" panose="020F0302020204030204" pitchFamily="34" charset="0"/>
            </a:rPr>
            <a:t>განშორების შფოთვითი აშლილობა</a:t>
          </a:r>
          <a:endParaRPr lang="en-GB" sz="2600" kern="1200" dirty="0">
            <a:latin typeface="Calibri Light" panose="020F0302020204030204" pitchFamily="34" charset="0"/>
            <a:cs typeface="Calibri Light" panose="020F0302020204030204" pitchFamily="34" charset="0"/>
          </a:endParaRPr>
        </a:p>
      </dsp:txBody>
      <dsp:txXfrm>
        <a:off x="2286368" y="2054333"/>
        <a:ext cx="8347903" cy="641979"/>
      </dsp:txXfrm>
    </dsp:sp>
    <dsp:sp modelId="{727FC810-23DC-4983-8059-094582CD6024}">
      <dsp:nvSpPr>
        <dsp:cNvPr id="0" name=""/>
        <dsp:cNvSpPr/>
      </dsp:nvSpPr>
      <dsp:spPr>
        <a:xfrm>
          <a:off x="2126854" y="2696312"/>
          <a:ext cx="8507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8C8F7F-C572-4523-BD23-9B5BE877F7E9}">
      <dsp:nvSpPr>
        <dsp:cNvPr id="0" name=""/>
        <dsp:cNvSpPr/>
      </dsp:nvSpPr>
      <dsp:spPr>
        <a:xfrm>
          <a:off x="2286368" y="2728411"/>
          <a:ext cx="8347903" cy="64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ka-GE" sz="2600" kern="1200" dirty="0">
              <a:latin typeface="Calibri Light" panose="020F0302020204030204" pitchFamily="34" charset="0"/>
              <a:cs typeface="Calibri Light" panose="020F0302020204030204" pitchFamily="34" charset="0"/>
            </a:rPr>
            <a:t>სპეციფიკური ფობიები</a:t>
          </a:r>
          <a:endParaRPr lang="en-GB" sz="2600" kern="1200" dirty="0">
            <a:latin typeface="Calibri Light" panose="020F0302020204030204" pitchFamily="34" charset="0"/>
            <a:cs typeface="Calibri Light" panose="020F0302020204030204" pitchFamily="34" charset="0"/>
          </a:endParaRPr>
        </a:p>
      </dsp:txBody>
      <dsp:txXfrm>
        <a:off x="2286368" y="2728411"/>
        <a:ext cx="8347903" cy="641979"/>
      </dsp:txXfrm>
    </dsp:sp>
    <dsp:sp modelId="{D3616603-5E16-4426-8633-DFEFBFF332B2}">
      <dsp:nvSpPr>
        <dsp:cNvPr id="0" name=""/>
        <dsp:cNvSpPr/>
      </dsp:nvSpPr>
      <dsp:spPr>
        <a:xfrm>
          <a:off x="2126854" y="3370390"/>
          <a:ext cx="8507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2335E-6B2E-4A07-965E-33BD463247A2}">
      <dsp:nvSpPr>
        <dsp:cNvPr id="0" name=""/>
        <dsp:cNvSpPr/>
      </dsp:nvSpPr>
      <dsp:spPr>
        <a:xfrm>
          <a:off x="2286368" y="3402489"/>
          <a:ext cx="8347903" cy="64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ka-GE" sz="2600" kern="1200" dirty="0">
              <a:latin typeface="Calibri Light" panose="020F0302020204030204" pitchFamily="34" charset="0"/>
              <a:cs typeface="Calibri Light" panose="020F0302020204030204" pitchFamily="34" charset="0"/>
            </a:rPr>
            <a:t>შერჩევითი მუტიზმი</a:t>
          </a:r>
          <a:endParaRPr lang="en-GB" sz="2600" kern="1200" dirty="0">
            <a:latin typeface="Calibri Light" panose="020F0302020204030204" pitchFamily="34" charset="0"/>
            <a:cs typeface="Calibri Light" panose="020F0302020204030204" pitchFamily="34" charset="0"/>
          </a:endParaRPr>
        </a:p>
      </dsp:txBody>
      <dsp:txXfrm>
        <a:off x="2286368" y="3402489"/>
        <a:ext cx="8347903" cy="641979"/>
      </dsp:txXfrm>
    </dsp:sp>
    <dsp:sp modelId="{3A0F45C3-C1B0-4552-B56E-9A7A12DDA720}">
      <dsp:nvSpPr>
        <dsp:cNvPr id="0" name=""/>
        <dsp:cNvSpPr/>
      </dsp:nvSpPr>
      <dsp:spPr>
        <a:xfrm>
          <a:off x="2126854" y="4044468"/>
          <a:ext cx="8507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3B6C3F-A397-4D05-8D35-8F88F766BD2F}">
      <dsp:nvSpPr>
        <dsp:cNvPr id="0" name=""/>
        <dsp:cNvSpPr/>
      </dsp:nvSpPr>
      <dsp:spPr>
        <a:xfrm>
          <a:off x="2286368" y="4076567"/>
          <a:ext cx="8347903" cy="64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ka-GE" sz="2600" kern="1200" dirty="0">
              <a:latin typeface="Calibri Light" panose="020F0302020204030204" pitchFamily="34" charset="0"/>
              <a:cs typeface="Calibri Light" panose="020F0302020204030204" pitchFamily="34" charset="0"/>
            </a:rPr>
            <a:t>პოსტტრავმატული სტრესული აშლილობა</a:t>
          </a:r>
          <a:endParaRPr lang="en-GB" sz="2600" kern="1200" dirty="0">
            <a:latin typeface="Calibri Light" panose="020F0302020204030204" pitchFamily="34" charset="0"/>
            <a:cs typeface="Calibri Light" panose="020F0302020204030204" pitchFamily="34" charset="0"/>
          </a:endParaRPr>
        </a:p>
      </dsp:txBody>
      <dsp:txXfrm>
        <a:off x="2286368" y="4076567"/>
        <a:ext cx="8347903" cy="641979"/>
      </dsp:txXfrm>
    </dsp:sp>
    <dsp:sp modelId="{B45A9660-6C39-4320-8E05-9E84D0C517FF}">
      <dsp:nvSpPr>
        <dsp:cNvPr id="0" name=""/>
        <dsp:cNvSpPr/>
      </dsp:nvSpPr>
      <dsp:spPr>
        <a:xfrm>
          <a:off x="2126854" y="4718546"/>
          <a:ext cx="8507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51FCC-02CA-4D64-9054-DE6B6EA47619}">
      <dsp:nvSpPr>
        <dsp:cNvPr id="0" name=""/>
        <dsp:cNvSpPr/>
      </dsp:nvSpPr>
      <dsp:spPr>
        <a:xfrm>
          <a:off x="0" y="0"/>
          <a:ext cx="7843683"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latin typeface="Calibri Light" panose="020F0302020204030204" pitchFamily="34" charset="0"/>
              <a:cs typeface="Calibri Light" panose="020F0302020204030204" pitchFamily="34" charset="0"/>
            </a:rPr>
            <a:t>School refusal</a:t>
          </a:r>
          <a:r>
            <a:rPr lang="ka-GE" sz="1600" kern="1200" dirty="0">
              <a:latin typeface="Calibri Light" panose="020F0302020204030204" pitchFamily="34" charset="0"/>
              <a:cs typeface="Calibri Light" panose="020F0302020204030204" pitchFamily="34" charset="0"/>
            </a:rPr>
            <a:t>- არის ტერმინი, რომელიც გამოიყენება სკოლის ასაკის ბავშვის შფოთვის ნიშნებისა და მისი სკოლაში სიარულზე უარის თქმის აღსაწერად. მას ასევე უწოდებენ სკოლის ფობიას ან სკოლისგან თავის არიდებას</a:t>
          </a:r>
          <a:r>
            <a:rPr lang="en-GB" sz="1600" kern="1200" dirty="0">
              <a:latin typeface="Calibri Light" panose="020F0302020204030204" pitchFamily="34" charset="0"/>
              <a:cs typeface="Calibri Light" panose="020F0302020204030204" pitchFamily="34" charset="0"/>
            </a:rPr>
            <a:t>. </a:t>
          </a:r>
          <a:r>
            <a:rPr lang="ka-GE" sz="1600" kern="1200" dirty="0">
              <a:latin typeface="Calibri Light" panose="020F0302020204030204" pitchFamily="34" charset="0"/>
              <a:cs typeface="Calibri Light" panose="020F0302020204030204" pitchFamily="34" charset="0"/>
            </a:rPr>
            <a:t>მას შეიძლება შევხვდეთ სხვადასხვა სიტუაციაში, მათ შორის:</a:t>
          </a:r>
          <a:endParaRPr lang="en-US" sz="1600" kern="1200" dirty="0">
            <a:latin typeface="Calibri Light" panose="020F0302020204030204" pitchFamily="34" charset="0"/>
            <a:cs typeface="Calibri Light" panose="020F0302020204030204" pitchFamily="34" charset="0"/>
          </a:endParaRPr>
        </a:p>
      </dsp:txBody>
      <dsp:txXfrm>
        <a:off x="59399" y="59399"/>
        <a:ext cx="7724885" cy="1098002"/>
      </dsp:txXfrm>
    </dsp:sp>
    <dsp:sp modelId="{98A7515D-8055-42DB-8F2B-7EB55B3D614B}">
      <dsp:nvSpPr>
        <dsp:cNvPr id="0" name=""/>
        <dsp:cNvSpPr/>
      </dsp:nvSpPr>
      <dsp:spPr>
        <a:xfrm>
          <a:off x="0" y="1281736"/>
          <a:ext cx="7843683" cy="3519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037"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ka-GE" sz="1500" b="1" kern="1200" dirty="0">
              <a:latin typeface="Calibri Light" panose="020F0302020204030204" pitchFamily="34" charset="0"/>
              <a:cs typeface="Calibri Light" panose="020F0302020204030204" pitchFamily="34" charset="0"/>
            </a:rPr>
            <a:t>პატარა ბავშვები, რომლებიც პირველად მიდიან სკოლაში</a:t>
          </a:r>
          <a:r>
            <a:rPr lang="en-GB" sz="1500" b="1" kern="1200" dirty="0">
              <a:latin typeface="Calibri Light" panose="020F0302020204030204" pitchFamily="34" charset="0"/>
              <a:cs typeface="Calibri Light" panose="020F0302020204030204" pitchFamily="34" charset="0"/>
            </a:rPr>
            <a:t>. </a:t>
          </a:r>
          <a:r>
            <a:rPr lang="ka-GE" sz="1500" b="0" kern="1200" dirty="0">
              <a:latin typeface="Calibri Light" panose="020F0302020204030204" pitchFamily="34" charset="0"/>
              <a:cs typeface="Calibri Light" panose="020F0302020204030204" pitchFamily="34" charset="0"/>
            </a:rPr>
            <a:t>ეს არის ნორმალური ტიპის </a:t>
          </a:r>
          <a:r>
            <a:rPr lang="en-GB" sz="1500" kern="1200" dirty="0">
              <a:solidFill>
                <a:srgbClr val="FF0000"/>
              </a:solidFill>
              <a:latin typeface="Calibri Light" panose="020F0302020204030204" pitchFamily="34" charset="0"/>
              <a:cs typeface="Calibri Light" panose="020F0302020204030204" pitchFamily="34" charset="0"/>
            </a:rPr>
            <a:t>school refusal</a:t>
          </a:r>
          <a:r>
            <a:rPr lang="en-GB" sz="1500" kern="1200" dirty="0">
              <a:latin typeface="Calibri Light" panose="020F0302020204030204" pitchFamily="34" charset="0"/>
              <a:cs typeface="Calibri Light" panose="020F0302020204030204" pitchFamily="34" charset="0"/>
            </a:rPr>
            <a:t>.</a:t>
          </a:r>
          <a:r>
            <a:rPr lang="ka-GE" sz="1500" kern="1200" dirty="0">
              <a:latin typeface="Calibri Light" panose="020F0302020204030204" pitchFamily="34" charset="0"/>
              <a:cs typeface="Calibri Light" panose="020F0302020204030204" pitchFamily="34" charset="0"/>
            </a:rPr>
            <a:t> ის ვითარდება ბავშვის ნორმალური განშორების შფოთვით, ან მშობლის ფიგურის დატოვების უხერხულობასთან ერთად. ამ ტიპის შიში ხშირად ქრება ბავშვის სკოლის დაწყებიდან რამდენიმე დღეში.</a:t>
          </a:r>
          <a:endParaRPr lang="en-US" sz="1500" kern="1200" dirty="0">
            <a:latin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20000"/>
            </a:spcAft>
            <a:buChar char="••"/>
          </a:pPr>
          <a:r>
            <a:rPr lang="ka-GE" sz="1500" b="1" kern="1200" dirty="0">
              <a:latin typeface="Calibri Light" panose="020F0302020204030204" pitchFamily="34" charset="0"/>
              <a:cs typeface="Calibri Light" panose="020F0302020204030204" pitchFamily="34" charset="0"/>
            </a:rPr>
            <a:t>შიში</a:t>
          </a:r>
          <a:r>
            <a:rPr lang="en-GB" sz="1500" b="1" kern="1200" dirty="0">
              <a:latin typeface="Calibri Light" panose="020F0302020204030204" pitchFamily="34" charset="0"/>
              <a:cs typeface="Calibri Light" panose="020F0302020204030204" pitchFamily="34" charset="0"/>
            </a:rPr>
            <a:t>. </a:t>
          </a:r>
          <a:r>
            <a:rPr lang="ka-GE" sz="1500" kern="1200" dirty="0">
              <a:latin typeface="Calibri Light" panose="020F0302020204030204" pitchFamily="34" charset="0"/>
              <a:cs typeface="Calibri Light" panose="020F0302020204030204" pitchFamily="34" charset="0"/>
            </a:rPr>
            <a:t> ბავშვებს შეიძლება ჰქონდეთ სკოლის ფობია, რომელიც ეფუძნება რეალურ შიშს იმის მიმართ, რაც  შეიძლება დაემართოთ სკოლაში. ამ შიშს შეიძლება იწვევდეს მოძალადე ან მასწავლებელი. ამ სიტუაციაში, მნიშვნელოვანია, ბავშვთან საუბარი, რათა გაარკვიოთ რა იწვევს მის შიშებს.</a:t>
          </a:r>
          <a:endParaRPr lang="en-US" sz="1500" kern="1200" dirty="0">
            <a:latin typeface="Calibri Light" panose="020F0302020204030204" pitchFamily="34" charset="0"/>
            <a:cs typeface="Calibri Light" panose="020F0302020204030204" pitchFamily="34" charset="0"/>
          </a:endParaRPr>
        </a:p>
        <a:p>
          <a:pPr marL="114300" lvl="1" indent="-114300" algn="l" defTabSz="666750">
            <a:lnSpc>
              <a:spcPct val="90000"/>
            </a:lnSpc>
            <a:spcBef>
              <a:spcPct val="0"/>
            </a:spcBef>
            <a:spcAft>
              <a:spcPct val="20000"/>
            </a:spcAft>
            <a:buChar char="••"/>
          </a:pPr>
          <a:r>
            <a:rPr lang="ka-GE" sz="1500" b="1" kern="1200" dirty="0">
              <a:latin typeface="Calibri Light" panose="020F0302020204030204" pitchFamily="34" charset="0"/>
              <a:cs typeface="Calibri Light" panose="020F0302020204030204" pitchFamily="34" charset="0"/>
            </a:rPr>
            <a:t>სტრესი/მწუხარება. </a:t>
          </a:r>
          <a:r>
            <a:rPr lang="ka-GE" sz="1500" kern="1200" dirty="0">
              <a:latin typeface="Calibri Light" panose="020F0302020204030204" pitchFamily="34" charset="0"/>
              <a:cs typeface="Calibri Light" panose="020F0302020204030204" pitchFamily="34" charset="0"/>
            </a:rPr>
            <a:t>სასკოლო ფობიის ბოლო ტიპი ვლინდება ბავშვებში, რომლებიც განიცდიან მშობლის დატოვებას და სკოლაში წასვლას. ხშირად, მათ სიამოვნებთ, მოსწონთ სკოლაში სიარული, მაგრამ ძალიან განიცდიან ფაქტს რომ მშობლები უნდა დატოვონ.</a:t>
          </a:r>
          <a:endParaRPr lang="en-US" sz="1500" kern="1200" dirty="0">
            <a:latin typeface="Calibri Light" panose="020F0302020204030204" pitchFamily="34" charset="0"/>
            <a:cs typeface="Calibri Light" panose="020F0302020204030204" pitchFamily="34" charset="0"/>
          </a:endParaRPr>
        </a:p>
      </dsp:txBody>
      <dsp:txXfrm>
        <a:off x="0" y="1281736"/>
        <a:ext cx="7843683" cy="3519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BDAFC-31A6-4FD9-924A-CD11B9404E2D}">
      <dsp:nvSpPr>
        <dsp:cNvPr id="0" name=""/>
        <dsp:cNvSpPr/>
      </dsp:nvSpPr>
      <dsp:spPr>
        <a:xfrm>
          <a:off x="0" y="240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EA291-A590-4771-BC8E-B35D2105E47A}">
      <dsp:nvSpPr>
        <dsp:cNvPr id="0" name=""/>
        <dsp:cNvSpPr/>
      </dsp:nvSpPr>
      <dsp:spPr>
        <a:xfrm>
          <a:off x="0" y="2401"/>
          <a:ext cx="10515600" cy="81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ka-GE" sz="1800" kern="1200" dirty="0">
              <a:latin typeface="Calibri Light" panose="020F0302020204030204" pitchFamily="34" charset="0"/>
              <a:cs typeface="Calibri Light" panose="020F0302020204030204" pitchFamily="34" charset="0"/>
            </a:rPr>
            <a:t>აღმოაჩინეთ და აღიარე მოსწავლეების პირადი სიძლიერე და ჯანსაღი თვითშეფასებისა და პოზიტიური განწყობის შენარჩუნების მნიშვნელობა.</a:t>
          </a:r>
          <a:endParaRPr lang="en-US" sz="1800" kern="1200" dirty="0">
            <a:latin typeface="Calibri Light" panose="020F0302020204030204" pitchFamily="34" charset="0"/>
            <a:cs typeface="Calibri Light" panose="020F0302020204030204" pitchFamily="34" charset="0"/>
          </a:endParaRPr>
        </a:p>
      </dsp:txBody>
      <dsp:txXfrm>
        <a:off x="0" y="2401"/>
        <a:ext cx="10515600" cy="818831"/>
      </dsp:txXfrm>
    </dsp:sp>
    <dsp:sp modelId="{9AB2705D-B2D6-4390-A0B4-09AD25D40F75}">
      <dsp:nvSpPr>
        <dsp:cNvPr id="0" name=""/>
        <dsp:cNvSpPr/>
      </dsp:nvSpPr>
      <dsp:spPr>
        <a:xfrm>
          <a:off x="0" y="82123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08A98-512E-4BEB-A5DE-0B57E7A9375B}">
      <dsp:nvSpPr>
        <dsp:cNvPr id="0" name=""/>
        <dsp:cNvSpPr/>
      </dsp:nvSpPr>
      <dsp:spPr>
        <a:xfrm>
          <a:off x="0" y="821232"/>
          <a:ext cx="10515600" cy="81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ka-GE" sz="1800" kern="1200" dirty="0">
              <a:latin typeface="Calibri Light" panose="020F0302020204030204" pitchFamily="34" charset="0"/>
              <a:cs typeface="Calibri Light" panose="020F0302020204030204" pitchFamily="34" charset="0"/>
            </a:rPr>
            <a:t>წაახალისეთ მოზარდები ამოიცნონ, შეამოწმონ და დაუპირისპირდნენ არასასარგებლო კოგნიციას და შეცვალონ ისინი უფრო დაბალანსებული, გამაძლიერებელი და დამხმარე აზროვნებით.</a:t>
          </a:r>
          <a:endParaRPr lang="en-US" sz="1800" kern="1200" dirty="0">
            <a:latin typeface="Calibri Light" panose="020F0302020204030204" pitchFamily="34" charset="0"/>
            <a:cs typeface="Calibri Light" panose="020F0302020204030204" pitchFamily="34" charset="0"/>
          </a:endParaRPr>
        </a:p>
      </dsp:txBody>
      <dsp:txXfrm>
        <a:off x="0" y="821232"/>
        <a:ext cx="10515600" cy="818831"/>
      </dsp:txXfrm>
    </dsp:sp>
    <dsp:sp modelId="{6B6E7BCF-D6A8-4FAF-8409-D94BC67313FE}">
      <dsp:nvSpPr>
        <dsp:cNvPr id="0" name=""/>
        <dsp:cNvSpPr/>
      </dsp:nvSpPr>
      <dsp:spPr>
        <a:xfrm>
          <a:off x="0" y="164006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CA3FE-8C33-42B2-8449-79ABC0FA68E0}">
      <dsp:nvSpPr>
        <dsp:cNvPr id="0" name=""/>
        <dsp:cNvSpPr/>
      </dsp:nvSpPr>
      <dsp:spPr>
        <a:xfrm>
          <a:off x="0" y="1640063"/>
          <a:ext cx="10515600" cy="81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ka-GE" sz="1800" kern="1200" dirty="0">
              <a:latin typeface="Calibri Light" panose="020F0302020204030204" pitchFamily="34" charset="0"/>
              <a:cs typeface="Calibri Light" panose="020F0302020204030204" pitchFamily="34" charset="0"/>
            </a:rPr>
            <a:t>ემოციის მართვა</a:t>
          </a:r>
          <a:endParaRPr lang="en-US" sz="1800" kern="1200" dirty="0">
            <a:latin typeface="Calibri Light" panose="020F0302020204030204" pitchFamily="34" charset="0"/>
            <a:cs typeface="Calibri Light" panose="020F0302020204030204" pitchFamily="34" charset="0"/>
          </a:endParaRPr>
        </a:p>
      </dsp:txBody>
      <dsp:txXfrm>
        <a:off x="0" y="1640063"/>
        <a:ext cx="10515600" cy="818831"/>
      </dsp:txXfrm>
    </dsp:sp>
    <dsp:sp modelId="{C1A7A2E8-C868-488A-A279-192681F7A82F}">
      <dsp:nvSpPr>
        <dsp:cNvPr id="0" name=""/>
        <dsp:cNvSpPr/>
      </dsp:nvSpPr>
      <dsp:spPr>
        <a:xfrm>
          <a:off x="0" y="245889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402E7-DA16-46BC-B8D6-3CF39786A2B8}">
      <dsp:nvSpPr>
        <dsp:cNvPr id="0" name=""/>
        <dsp:cNvSpPr/>
      </dsp:nvSpPr>
      <dsp:spPr>
        <a:xfrm>
          <a:off x="0" y="2458894"/>
          <a:ext cx="10515600" cy="81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ka-GE" sz="1800" kern="1200" dirty="0">
              <a:latin typeface="Calibri Light" panose="020F0302020204030204" pitchFamily="34" charset="0"/>
              <a:cs typeface="Calibri Light" panose="020F0302020204030204" pitchFamily="34" charset="0"/>
            </a:rPr>
            <a:t>პრობლემის გადაჭრის უნარების განვითარება</a:t>
          </a:r>
          <a:endParaRPr lang="en-US" sz="1800" kern="1200" dirty="0">
            <a:latin typeface="Calibri Light" panose="020F0302020204030204" pitchFamily="34" charset="0"/>
            <a:cs typeface="Calibri Light" panose="020F0302020204030204" pitchFamily="34" charset="0"/>
          </a:endParaRPr>
        </a:p>
      </dsp:txBody>
      <dsp:txXfrm>
        <a:off x="0" y="2458894"/>
        <a:ext cx="10515600" cy="818831"/>
      </dsp:txXfrm>
    </dsp:sp>
    <dsp:sp modelId="{4AFB2C21-6440-4B29-9C4A-6BC6FB6486AD}">
      <dsp:nvSpPr>
        <dsp:cNvPr id="0" name=""/>
        <dsp:cNvSpPr/>
      </dsp:nvSpPr>
      <dsp:spPr>
        <a:xfrm>
          <a:off x="0" y="327772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4AC85-73C2-4896-8673-020731B2C373}">
      <dsp:nvSpPr>
        <dsp:cNvPr id="0" name=""/>
        <dsp:cNvSpPr/>
      </dsp:nvSpPr>
      <dsp:spPr>
        <a:xfrm>
          <a:off x="0" y="3277725"/>
          <a:ext cx="10515600" cy="81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ka-GE" sz="1800" kern="1200" dirty="0">
              <a:latin typeface="Calibri Light" panose="020F0302020204030204" pitchFamily="34" charset="0"/>
              <a:cs typeface="Calibri Light" panose="020F0302020204030204" pitchFamily="34" charset="0"/>
            </a:rPr>
            <a:t>პრობლემასთან გასამკლავებლად მხარდაჭერის ქსელების იდენტიფიცირება</a:t>
          </a:r>
          <a:endParaRPr lang="en-US" sz="1800" kern="1200" dirty="0">
            <a:latin typeface="Calibri Light" panose="020F0302020204030204" pitchFamily="34" charset="0"/>
            <a:cs typeface="Calibri Light" panose="020F0302020204030204" pitchFamily="34" charset="0"/>
          </a:endParaRPr>
        </a:p>
      </dsp:txBody>
      <dsp:txXfrm>
        <a:off x="0" y="3277725"/>
        <a:ext cx="10515600" cy="818831"/>
      </dsp:txXfrm>
    </dsp:sp>
    <dsp:sp modelId="{98DA5C93-2F71-4766-BCD5-0F14DC28FDAF}">
      <dsp:nvSpPr>
        <dsp:cNvPr id="0" name=""/>
        <dsp:cNvSpPr/>
      </dsp:nvSpPr>
      <dsp:spPr>
        <a:xfrm>
          <a:off x="0" y="40965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43A13-5634-4E56-B747-D7200A70F2D7}">
      <dsp:nvSpPr>
        <dsp:cNvPr id="0" name=""/>
        <dsp:cNvSpPr/>
      </dsp:nvSpPr>
      <dsp:spPr>
        <a:xfrm>
          <a:off x="0" y="4096556"/>
          <a:ext cx="10515600" cy="81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ka-GE" sz="1800" kern="1200" dirty="0">
              <a:latin typeface="Calibri Light" panose="020F0302020204030204" pitchFamily="34" charset="0"/>
              <a:cs typeface="Calibri Light" panose="020F0302020204030204" pitchFamily="34" charset="0"/>
            </a:rPr>
            <a:t>სიმშვიდის შენარჩუნება და მისი გამოყენება ინტერპერსონალური პრობლემების გადასაჭრელად და ჰარმონიის ხელშესაწყობად</a:t>
          </a:r>
          <a:endParaRPr lang="en-US" sz="1800" kern="1200" dirty="0">
            <a:latin typeface="Calibri Light" panose="020F0302020204030204" pitchFamily="34" charset="0"/>
            <a:cs typeface="Calibri Light" panose="020F0302020204030204" pitchFamily="34" charset="0"/>
          </a:endParaRPr>
        </a:p>
      </dsp:txBody>
      <dsp:txXfrm>
        <a:off x="0" y="4096556"/>
        <a:ext cx="10515600" cy="818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12D20-3D3F-4E14-95E0-37EFA47F718E}">
      <dsp:nvSpPr>
        <dsp:cNvPr id="0" name=""/>
        <dsp:cNvSpPr/>
      </dsp:nvSpPr>
      <dsp:spPr>
        <a:xfrm>
          <a:off x="0" y="2829"/>
          <a:ext cx="78848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EBED4-8118-42A7-856F-88CBA68D3DFE}">
      <dsp:nvSpPr>
        <dsp:cNvPr id="0" name=""/>
        <dsp:cNvSpPr/>
      </dsp:nvSpPr>
      <dsp:spPr>
        <a:xfrm>
          <a:off x="0" y="2829"/>
          <a:ext cx="7884826" cy="192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ka-GE" sz="1900" b="0" i="0" kern="1200" dirty="0">
              <a:latin typeface="Calibri Light" panose="020F0302020204030204" pitchFamily="34" charset="0"/>
              <a:cs typeface="Calibri Light" panose="020F0302020204030204" pitchFamily="34" charset="0"/>
            </a:rPr>
            <a:t>ქცევითი დარღვევები უფრო ხშირია ადრეული მოზარდობის პერიოდში, ვიდრე გვიანი მოზარდობის. </a:t>
          </a:r>
          <a:endParaRPr lang="en-US" sz="1900" kern="1200" dirty="0">
            <a:latin typeface="Calibri Light" panose="020F0302020204030204" pitchFamily="34" charset="0"/>
            <a:cs typeface="Calibri Light" panose="020F0302020204030204" pitchFamily="34" charset="0"/>
          </a:endParaRPr>
        </a:p>
      </dsp:txBody>
      <dsp:txXfrm>
        <a:off x="0" y="2829"/>
        <a:ext cx="7884826" cy="1929913"/>
      </dsp:txXfrm>
    </dsp:sp>
    <dsp:sp modelId="{9D09D7A4-E83A-4B38-BE4B-3AE5D70D19C2}">
      <dsp:nvSpPr>
        <dsp:cNvPr id="0" name=""/>
        <dsp:cNvSpPr/>
      </dsp:nvSpPr>
      <dsp:spPr>
        <a:xfrm>
          <a:off x="0" y="1932742"/>
          <a:ext cx="78848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6BFBF-7C92-4E6E-B201-6849087FA182}">
      <dsp:nvSpPr>
        <dsp:cNvPr id="0" name=""/>
        <dsp:cNvSpPr/>
      </dsp:nvSpPr>
      <dsp:spPr>
        <a:xfrm>
          <a:off x="0" y="1932742"/>
          <a:ext cx="7884826" cy="192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ka-GE" sz="1900" b="0" i="0" kern="1200" dirty="0">
              <a:latin typeface="Calibri Light" panose="020F0302020204030204" pitchFamily="34" charset="0"/>
              <a:cs typeface="Calibri Light" panose="020F0302020204030204" pitchFamily="34" charset="0"/>
            </a:rPr>
            <a:t>ყურადღების დეფიციტის ჰიპერაქტიურობის აშლილობა (</a:t>
          </a:r>
          <a:r>
            <a:rPr lang="en-US" sz="1900" b="0" i="0" kern="1200" dirty="0">
              <a:latin typeface="Calibri Light" panose="020F0302020204030204" pitchFamily="34" charset="0"/>
              <a:cs typeface="Calibri Light" panose="020F0302020204030204" pitchFamily="34" charset="0"/>
            </a:rPr>
            <a:t>ADHD), </a:t>
          </a:r>
          <a:r>
            <a:rPr lang="ka-GE" sz="1900" b="0" i="0" kern="1200" dirty="0">
              <a:latin typeface="Calibri Light" panose="020F0302020204030204" pitchFamily="34" charset="0"/>
              <a:cs typeface="Calibri Light" panose="020F0302020204030204" pitchFamily="34" charset="0"/>
            </a:rPr>
            <a:t>რომელსაც ახასიათებს პრობლემები ყურადღების კონცეტრაციისას, გადაჭარბებული აქტივობა და შედეგების გააზრების  გარეშე მოქმედება, გვხვდება 10-14 წლის ახალგაზრდების 3.1%-ში და 15-19 წლის ახალგაზრდების 2.4%-ში(1).</a:t>
          </a:r>
          <a:endParaRPr lang="en-US" sz="1900" kern="1200" dirty="0">
            <a:latin typeface="Calibri Light" panose="020F0302020204030204" pitchFamily="34" charset="0"/>
            <a:cs typeface="Calibri Light" panose="020F0302020204030204" pitchFamily="34" charset="0"/>
          </a:endParaRPr>
        </a:p>
      </dsp:txBody>
      <dsp:txXfrm>
        <a:off x="0" y="1932742"/>
        <a:ext cx="7884826" cy="1929913"/>
      </dsp:txXfrm>
    </dsp:sp>
    <dsp:sp modelId="{CE6211A4-58F7-4FDB-B79D-A94ABE50F6C2}">
      <dsp:nvSpPr>
        <dsp:cNvPr id="0" name=""/>
        <dsp:cNvSpPr/>
      </dsp:nvSpPr>
      <dsp:spPr>
        <a:xfrm>
          <a:off x="0" y="3862656"/>
          <a:ext cx="78848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2162F-355B-4011-9080-CD7F08297456}">
      <dsp:nvSpPr>
        <dsp:cNvPr id="0" name=""/>
        <dsp:cNvSpPr/>
      </dsp:nvSpPr>
      <dsp:spPr>
        <a:xfrm>
          <a:off x="0" y="3862656"/>
          <a:ext cx="7884826" cy="192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ka-GE" sz="1900" b="0" i="0" kern="1200" dirty="0">
              <a:latin typeface="Calibri Light" panose="020F0302020204030204" pitchFamily="34" charset="0"/>
              <a:cs typeface="Calibri Light" panose="020F0302020204030204" pitchFamily="34" charset="0"/>
            </a:rPr>
            <a:t>ქცევის დარღვევა (რომელიც მოიცავს დესტრუქციული ან გამომწვევი ქცევის სიმპტომებს) გვხვდება 10-14 წლის ახალგაზრდების 3.6%-ში და 15-19 წლის ახალგაზრდების 2.4%-ში(1). ქცევის დარღვევამ შეიძლება გავლენა მოახდინოს მოზარდების განათლებაზე და ასევე, გამოიწვიოს კრიმინალური ქცევა.</a:t>
          </a:r>
        </a:p>
        <a:p>
          <a:pPr lvl="0" algn="l" defTabSz="844550">
            <a:lnSpc>
              <a:spcPct val="90000"/>
            </a:lnSpc>
            <a:spcBef>
              <a:spcPct val="0"/>
            </a:spcBef>
            <a:spcAft>
              <a:spcPct val="35000"/>
            </a:spcAft>
          </a:pPr>
          <a:r>
            <a:rPr lang="en-GB" sz="1900" b="0" i="0" kern="1200" dirty="0">
              <a:latin typeface="Calibri Light" panose="020F0302020204030204" pitchFamily="34" charset="0"/>
              <a:cs typeface="Calibri Light" panose="020F0302020204030204" pitchFamily="34" charset="0"/>
              <a:hlinkClick xmlns:r="http://schemas.openxmlformats.org/officeDocument/2006/relationships" r:id="rId1"/>
            </a:rPr>
            <a:t>https://www.who.int/news-room/fact-sheets/detail/adolescent-mental-health</a:t>
          </a:r>
          <a:endParaRPr lang="en-US" sz="1900" kern="1200" dirty="0">
            <a:latin typeface="Calibri Light" panose="020F0302020204030204" pitchFamily="34" charset="0"/>
            <a:cs typeface="Calibri Light" panose="020F0302020204030204" pitchFamily="34" charset="0"/>
          </a:endParaRPr>
        </a:p>
      </dsp:txBody>
      <dsp:txXfrm>
        <a:off x="0" y="3862656"/>
        <a:ext cx="7884826" cy="19299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E9938-3374-4B9C-87B8-F14828118C74}">
      <dsp:nvSpPr>
        <dsp:cNvPr id="0" name=""/>
        <dsp:cNvSpPr/>
      </dsp:nvSpPr>
      <dsp:spPr>
        <a:xfrm>
          <a:off x="0" y="6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DED39-B860-46E6-B879-863D25C90D3E}">
      <dsp:nvSpPr>
        <dsp:cNvPr id="0" name=""/>
        <dsp:cNvSpPr/>
      </dsp:nvSpPr>
      <dsp:spPr>
        <a:xfrm>
          <a:off x="0" y="651"/>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მიზნების დადგენა</a:t>
          </a:r>
          <a:endParaRPr lang="en-US" sz="2200" kern="1200" dirty="0">
            <a:latin typeface="Calibri Light" panose="020F0302020204030204" pitchFamily="34" charset="0"/>
            <a:cs typeface="Calibri Light" panose="020F0302020204030204" pitchFamily="34" charset="0"/>
          </a:endParaRPr>
        </a:p>
      </dsp:txBody>
      <dsp:txXfrm>
        <a:off x="0" y="651"/>
        <a:ext cx="10515600" cy="533732"/>
      </dsp:txXfrm>
    </dsp:sp>
    <dsp:sp modelId="{3B9D0C61-FCB8-41A8-BAA6-BC29BBAFD083}">
      <dsp:nvSpPr>
        <dsp:cNvPr id="0" name=""/>
        <dsp:cNvSpPr/>
      </dsp:nvSpPr>
      <dsp:spPr>
        <a:xfrm>
          <a:off x="0" y="53438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80EC-6703-453E-BB0E-987DB5786972}">
      <dsp:nvSpPr>
        <dsp:cNvPr id="0" name=""/>
        <dsp:cNvSpPr/>
      </dsp:nvSpPr>
      <dsp:spPr>
        <a:xfrm>
          <a:off x="0" y="534384"/>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ორგანიზაციული და სწავლასთან დაკაშირებული უნარები</a:t>
          </a:r>
          <a:endParaRPr lang="en-US" sz="2200" kern="1200" dirty="0">
            <a:latin typeface="Calibri Light" panose="020F0302020204030204" pitchFamily="34" charset="0"/>
            <a:cs typeface="Calibri Light" panose="020F0302020204030204" pitchFamily="34" charset="0"/>
          </a:endParaRPr>
        </a:p>
      </dsp:txBody>
      <dsp:txXfrm>
        <a:off x="0" y="534384"/>
        <a:ext cx="10515600" cy="533732"/>
      </dsp:txXfrm>
    </dsp:sp>
    <dsp:sp modelId="{0892062D-391D-4A3E-B104-E4E6C9239FF3}">
      <dsp:nvSpPr>
        <dsp:cNvPr id="0" name=""/>
        <dsp:cNvSpPr/>
      </dsp:nvSpPr>
      <dsp:spPr>
        <a:xfrm>
          <a:off x="0" y="10681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37282-6A30-4FEE-A9B6-4399271E6AB4}">
      <dsp:nvSpPr>
        <dsp:cNvPr id="0" name=""/>
        <dsp:cNvSpPr/>
      </dsp:nvSpPr>
      <dsp:spPr>
        <a:xfrm>
          <a:off x="0" y="1068117"/>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ემოციების გაცნობიერება</a:t>
          </a:r>
          <a:endParaRPr lang="en-US" sz="2200" kern="1200" dirty="0">
            <a:latin typeface="Calibri Light" panose="020F0302020204030204" pitchFamily="34" charset="0"/>
            <a:cs typeface="Calibri Light" panose="020F0302020204030204" pitchFamily="34" charset="0"/>
          </a:endParaRPr>
        </a:p>
      </dsp:txBody>
      <dsp:txXfrm>
        <a:off x="0" y="1068117"/>
        <a:ext cx="10515600" cy="533732"/>
      </dsp:txXfrm>
    </dsp:sp>
    <dsp:sp modelId="{B7452830-EECB-4042-9AC2-7990F19FC32A}">
      <dsp:nvSpPr>
        <dsp:cNvPr id="0" name=""/>
        <dsp:cNvSpPr/>
      </dsp:nvSpPr>
      <dsp:spPr>
        <a:xfrm>
          <a:off x="0" y="160184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F9BA5-4647-4829-94D6-A6301C0F0B0E}">
      <dsp:nvSpPr>
        <dsp:cNvPr id="0" name=""/>
        <dsp:cNvSpPr/>
      </dsp:nvSpPr>
      <dsp:spPr>
        <a:xfrm>
          <a:off x="0" y="1601849"/>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ბრაზის მართვა </a:t>
          </a:r>
          <a:endParaRPr lang="en-US" sz="2200" kern="1200" dirty="0">
            <a:latin typeface="Calibri Light" panose="020F0302020204030204" pitchFamily="34" charset="0"/>
            <a:cs typeface="Calibri Light" panose="020F0302020204030204" pitchFamily="34" charset="0"/>
          </a:endParaRPr>
        </a:p>
      </dsp:txBody>
      <dsp:txXfrm>
        <a:off x="0" y="1601849"/>
        <a:ext cx="10515600" cy="533732"/>
      </dsp:txXfrm>
    </dsp:sp>
    <dsp:sp modelId="{54F4E81A-B942-4856-88E8-B155EE4C31C4}">
      <dsp:nvSpPr>
        <dsp:cNvPr id="0" name=""/>
        <dsp:cNvSpPr/>
      </dsp:nvSpPr>
      <dsp:spPr>
        <a:xfrm>
          <a:off x="0" y="213558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EBF74-CE6C-4991-911A-D85BAEAD1089}">
      <dsp:nvSpPr>
        <dsp:cNvPr id="0" name=""/>
        <dsp:cNvSpPr/>
      </dsp:nvSpPr>
      <dsp:spPr>
        <a:xfrm>
          <a:off x="0" y="2135582"/>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სხვების პერსპექტივის გაგება</a:t>
          </a:r>
          <a:endParaRPr lang="en-US" sz="2200" kern="1200" dirty="0">
            <a:latin typeface="Calibri Light" panose="020F0302020204030204" pitchFamily="34" charset="0"/>
            <a:cs typeface="Calibri Light" panose="020F0302020204030204" pitchFamily="34" charset="0"/>
          </a:endParaRPr>
        </a:p>
      </dsp:txBody>
      <dsp:txXfrm>
        <a:off x="0" y="2135582"/>
        <a:ext cx="10515600" cy="533732"/>
      </dsp:txXfrm>
    </dsp:sp>
    <dsp:sp modelId="{B455B598-603A-4F37-B44D-B49C6B54EF5C}">
      <dsp:nvSpPr>
        <dsp:cNvPr id="0" name=""/>
        <dsp:cNvSpPr/>
      </dsp:nvSpPr>
      <dsp:spPr>
        <a:xfrm>
          <a:off x="0" y="266931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889E4-ED63-4D89-9C99-54E891B39DAE}">
      <dsp:nvSpPr>
        <dsp:cNvPr id="0" name=""/>
        <dsp:cNvSpPr/>
      </dsp:nvSpPr>
      <dsp:spPr>
        <a:xfrm>
          <a:off x="0" y="2669315"/>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სოციალურ კონტექსტში წარმოქმნილი პრობლემების გადაჭრა</a:t>
          </a:r>
          <a:endParaRPr lang="en-US" sz="2200" kern="1200" dirty="0">
            <a:latin typeface="Calibri Light" panose="020F0302020204030204" pitchFamily="34" charset="0"/>
            <a:cs typeface="Calibri Light" panose="020F0302020204030204" pitchFamily="34" charset="0"/>
          </a:endParaRPr>
        </a:p>
      </dsp:txBody>
      <dsp:txXfrm>
        <a:off x="0" y="2669315"/>
        <a:ext cx="10515600" cy="533732"/>
      </dsp:txXfrm>
    </dsp:sp>
    <dsp:sp modelId="{CBC67D42-45B9-4FB1-8273-772D647FE1E2}">
      <dsp:nvSpPr>
        <dsp:cNvPr id="0" name=""/>
        <dsp:cNvSpPr/>
      </dsp:nvSpPr>
      <dsp:spPr>
        <a:xfrm>
          <a:off x="0" y="320304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09846-F799-49F1-BFE8-71671D46DBE5}">
      <dsp:nvSpPr>
        <dsp:cNvPr id="0" name=""/>
        <dsp:cNvSpPr/>
      </dsp:nvSpPr>
      <dsp:spPr>
        <a:xfrm>
          <a:off x="0" y="3203047"/>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თანატოლების ზეწოლის მართვა</a:t>
          </a:r>
          <a:endParaRPr lang="en-US" sz="2200" kern="1200" dirty="0">
            <a:latin typeface="Calibri Light" panose="020F0302020204030204" pitchFamily="34" charset="0"/>
            <a:cs typeface="Calibri Light" panose="020F0302020204030204" pitchFamily="34" charset="0"/>
          </a:endParaRPr>
        </a:p>
      </dsp:txBody>
      <dsp:txXfrm>
        <a:off x="0" y="3203047"/>
        <a:ext cx="10515600" cy="533732"/>
      </dsp:txXfrm>
    </dsp:sp>
    <dsp:sp modelId="{7C68BCB1-577A-4E93-ABD4-5E91ED00E18D}">
      <dsp:nvSpPr>
        <dsp:cNvPr id="0" name=""/>
        <dsp:cNvSpPr/>
      </dsp:nvSpPr>
      <dsp:spPr>
        <a:xfrm>
          <a:off x="0" y="37367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F71B4-46D5-4DE3-906D-540F5FCC62A6}">
      <dsp:nvSpPr>
        <dsp:cNvPr id="0" name=""/>
        <dsp:cNvSpPr/>
      </dsp:nvSpPr>
      <dsp:spPr>
        <a:xfrm>
          <a:off x="0" y="3736780"/>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a-GE" sz="2100" kern="1200" dirty="0">
              <a:latin typeface="Calibri Light" panose="020F0302020204030204" pitchFamily="34" charset="0"/>
              <a:cs typeface="Calibri Light" panose="020F0302020204030204" pitchFamily="34" charset="0"/>
            </a:rPr>
            <a:t>ბრაზთან გამკლავების მიზნით, ვარჯიში ყურადღების სხვა საკითხებზე გადატანაში</a:t>
          </a:r>
          <a:endParaRPr lang="en-US" sz="2100" kern="1200" dirty="0">
            <a:latin typeface="Calibri Light" panose="020F0302020204030204" pitchFamily="34" charset="0"/>
            <a:cs typeface="Calibri Light" panose="020F0302020204030204" pitchFamily="34" charset="0"/>
          </a:endParaRPr>
        </a:p>
      </dsp:txBody>
      <dsp:txXfrm>
        <a:off x="0" y="3736780"/>
        <a:ext cx="10515600" cy="533732"/>
      </dsp:txXfrm>
    </dsp:sp>
    <dsp:sp modelId="{35F63490-AFA0-48D9-8433-386516A06C02}">
      <dsp:nvSpPr>
        <dsp:cNvPr id="0" name=""/>
        <dsp:cNvSpPr/>
      </dsp:nvSpPr>
      <dsp:spPr>
        <a:xfrm>
          <a:off x="0" y="4270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89B04-F747-46FC-BBC6-2F2F806E390C}">
      <dsp:nvSpPr>
        <dsp:cNvPr id="0" name=""/>
        <dsp:cNvSpPr/>
      </dsp:nvSpPr>
      <dsp:spPr>
        <a:xfrm>
          <a:off x="0" y="4270512"/>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სარელაქსაციო სავარჯიშოები</a:t>
          </a:r>
          <a:endParaRPr lang="en-US" sz="2200" kern="1200" dirty="0">
            <a:latin typeface="Calibri Light" panose="020F0302020204030204" pitchFamily="34" charset="0"/>
            <a:cs typeface="Calibri Light" panose="020F0302020204030204" pitchFamily="34" charset="0"/>
          </a:endParaRPr>
        </a:p>
      </dsp:txBody>
      <dsp:txXfrm>
        <a:off x="0" y="4270512"/>
        <a:ext cx="10515600" cy="533732"/>
      </dsp:txXfrm>
    </dsp:sp>
    <dsp:sp modelId="{A7754D96-02C2-484F-8373-A898FC8A5C5E}">
      <dsp:nvSpPr>
        <dsp:cNvPr id="0" name=""/>
        <dsp:cNvSpPr/>
      </dsp:nvSpPr>
      <dsp:spPr>
        <a:xfrm>
          <a:off x="0" y="480424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9B4B2-0127-41D0-A634-1061EFBA3878}">
      <dsp:nvSpPr>
        <dsp:cNvPr id="0" name=""/>
        <dsp:cNvSpPr/>
      </dsp:nvSpPr>
      <dsp:spPr>
        <a:xfrm>
          <a:off x="0" y="4804245"/>
          <a:ext cx="10515600" cy="53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ka-GE" sz="2200" kern="1200" dirty="0">
              <a:latin typeface="Calibri Light" panose="020F0302020204030204" pitchFamily="34" charset="0"/>
              <a:cs typeface="Calibri Light" panose="020F0302020204030204" pitchFamily="34" charset="0"/>
            </a:rPr>
            <a:t>სავარჯიშოები ქმედებების შედეგების იდენტიფიცირებისთვის</a:t>
          </a:r>
          <a:endParaRPr lang="en-US" sz="2200" kern="1200" dirty="0">
            <a:latin typeface="Calibri Light" panose="020F0302020204030204" pitchFamily="34" charset="0"/>
            <a:cs typeface="Calibri Light" panose="020F0302020204030204" pitchFamily="34" charset="0"/>
          </a:endParaRPr>
        </a:p>
      </dsp:txBody>
      <dsp:txXfrm>
        <a:off x="0" y="4804245"/>
        <a:ext cx="10515600" cy="5337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7378-7EB9-BFAC-4670-0D6781E434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C672C8-4C13-937C-A74D-CC017252E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757FEC-28D8-B75A-6675-D5809C5CBC62}"/>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5" name="Footer Placeholder 4">
            <a:extLst>
              <a:ext uri="{FF2B5EF4-FFF2-40B4-BE49-F238E27FC236}">
                <a16:creationId xmlns:a16="http://schemas.microsoft.com/office/drawing/2014/main" id="{D27C0406-7013-8495-24E0-C45F342F1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B111BE-3CE6-495A-07B5-901DA62F97BA}"/>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103317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270D-50EE-D79A-6186-0E92DA362D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71471B-236F-4471-03A9-9C082E5BF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AAA671-8DAD-B361-3C76-598B73D2AA90}"/>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5" name="Footer Placeholder 4">
            <a:extLst>
              <a:ext uri="{FF2B5EF4-FFF2-40B4-BE49-F238E27FC236}">
                <a16:creationId xmlns:a16="http://schemas.microsoft.com/office/drawing/2014/main" id="{6A730C55-EA0B-7518-3E85-5211B98FB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75CC81-4418-9FD4-C62D-97EE983F5EF7}"/>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71016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50A005-7351-11C0-E060-C4EEFBE274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DE1CD9-F726-EC56-C064-91FA85CC1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3213F8-BFB1-16AC-6CE8-D674361B22AD}"/>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5" name="Footer Placeholder 4">
            <a:extLst>
              <a:ext uri="{FF2B5EF4-FFF2-40B4-BE49-F238E27FC236}">
                <a16:creationId xmlns:a16="http://schemas.microsoft.com/office/drawing/2014/main" id="{82CF441A-1F1B-4258-77CE-72FEF85D3D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0B6D0E-DD84-8AAA-3A06-D5E46BFA4A5E}"/>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87801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52C1-F9F0-B066-8859-5A9580FE3F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9537DA-DCA5-CAFF-5092-B424C0DDD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48184C-566B-7F9C-F10E-A8D6EBC82B54}"/>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5" name="Footer Placeholder 4">
            <a:extLst>
              <a:ext uri="{FF2B5EF4-FFF2-40B4-BE49-F238E27FC236}">
                <a16:creationId xmlns:a16="http://schemas.microsoft.com/office/drawing/2014/main" id="{6877D18E-27D6-3A03-3F5C-2D30A3AC9A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57B721-25C7-120B-34C1-80A8D1B52F2A}"/>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134171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CDF7-1C58-618D-A004-A3B7FD3C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8FA03D-165E-E0D1-F39F-B05B26222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2EF76E-9732-4274-C06C-C92F040FEC5D}"/>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5" name="Footer Placeholder 4">
            <a:extLst>
              <a:ext uri="{FF2B5EF4-FFF2-40B4-BE49-F238E27FC236}">
                <a16:creationId xmlns:a16="http://schemas.microsoft.com/office/drawing/2014/main" id="{72D6C518-30DE-16F3-794F-993EE810FE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56E0FF-E78B-04DC-ACB1-3E6FB1A299ED}"/>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354928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B238-8020-DCE8-F96C-0160F57243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3A9232-9C7D-7B73-8BBE-7833175567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9DBF36-19D8-7193-20E1-24C513C3A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A1D8FC-DE54-653A-2F63-C5FF7B41004B}"/>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6" name="Footer Placeholder 5">
            <a:extLst>
              <a:ext uri="{FF2B5EF4-FFF2-40B4-BE49-F238E27FC236}">
                <a16:creationId xmlns:a16="http://schemas.microsoft.com/office/drawing/2014/main" id="{554A69E1-27C6-87CE-39E9-799C1C3787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AA9F5F-4818-F42C-F009-1F2741945C9D}"/>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66871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4274-057D-CE74-4437-8E9FF591AB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08A54F-154F-D0FD-85F8-4D6FAE50D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902D09-5772-0F46-84CD-EB804AD277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B3AE58-304E-636C-106D-8D9A93CD9A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3FAC16-20CB-6812-AD1C-C06870C875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751835-806F-7DBE-375B-F8C5B4A92AB3}"/>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8" name="Footer Placeholder 7">
            <a:extLst>
              <a:ext uri="{FF2B5EF4-FFF2-40B4-BE49-F238E27FC236}">
                <a16:creationId xmlns:a16="http://schemas.microsoft.com/office/drawing/2014/main" id="{35500EEC-706B-172E-CC51-D2201005C8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573080-8EF6-A5F1-9515-48DDB875E3EE}"/>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227271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7C2F-077E-423F-F0A3-F384FAE3EC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A590BB-8F7C-18A5-61C4-9B89336CA67A}"/>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4" name="Footer Placeholder 3">
            <a:extLst>
              <a:ext uri="{FF2B5EF4-FFF2-40B4-BE49-F238E27FC236}">
                <a16:creationId xmlns:a16="http://schemas.microsoft.com/office/drawing/2014/main" id="{0233F224-E011-6B5D-ACA9-33B8D6CD33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F911ED-E9F7-2E53-E882-C1C181D46F35}"/>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20217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45DBD-A27D-CAA3-141A-4226C619C680}"/>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3" name="Footer Placeholder 2">
            <a:extLst>
              <a:ext uri="{FF2B5EF4-FFF2-40B4-BE49-F238E27FC236}">
                <a16:creationId xmlns:a16="http://schemas.microsoft.com/office/drawing/2014/main" id="{09C6A67B-62D0-2F77-872E-EC7D7F749C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987A73-E18C-2A00-B03D-E1D2CB3F8390}"/>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118715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E567-7C01-3A71-9824-A34FE839D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2D6E3C-F2F5-F0ED-EC45-6054E4D19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46448C-048B-A19A-5997-9F83BB49E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DF123-DE2D-AFA2-B497-06BFCBE96034}"/>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6" name="Footer Placeholder 5">
            <a:extLst>
              <a:ext uri="{FF2B5EF4-FFF2-40B4-BE49-F238E27FC236}">
                <a16:creationId xmlns:a16="http://schemas.microsoft.com/office/drawing/2014/main" id="{2FF6D78B-1628-9D16-DFF0-3E4EFCF63B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162227-E5E4-DF13-B5E8-2D24D6677F4B}"/>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294041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4F7C-A85E-2CBE-DA04-14A1096E8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9F62C4-4F70-1D5D-DB61-BF0C4831B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4E74CF-7F22-5252-8910-09510E92F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A16B6-4167-E7AB-B686-587705FC63B1}"/>
              </a:ext>
            </a:extLst>
          </p:cNvPr>
          <p:cNvSpPr>
            <a:spLocks noGrp="1"/>
          </p:cNvSpPr>
          <p:nvPr>
            <p:ph type="dt" sz="half" idx="10"/>
          </p:nvPr>
        </p:nvSpPr>
        <p:spPr/>
        <p:txBody>
          <a:bodyPr/>
          <a:lstStyle/>
          <a:p>
            <a:fld id="{49B9B331-509B-4E8F-A246-982E2D1C5859}" type="datetimeFigureOut">
              <a:rPr lang="en-GB" smtClean="0"/>
              <a:t>20/06/2022</a:t>
            </a:fld>
            <a:endParaRPr lang="en-GB"/>
          </a:p>
        </p:txBody>
      </p:sp>
      <p:sp>
        <p:nvSpPr>
          <p:cNvPr id="6" name="Footer Placeholder 5">
            <a:extLst>
              <a:ext uri="{FF2B5EF4-FFF2-40B4-BE49-F238E27FC236}">
                <a16:creationId xmlns:a16="http://schemas.microsoft.com/office/drawing/2014/main" id="{43249A15-CBDF-7CBF-D302-EA6517692D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8C7779-DB13-1B08-1585-47ABECEE3A47}"/>
              </a:ext>
            </a:extLst>
          </p:cNvPr>
          <p:cNvSpPr>
            <a:spLocks noGrp="1"/>
          </p:cNvSpPr>
          <p:nvPr>
            <p:ph type="sldNum" sz="quarter" idx="12"/>
          </p:nvPr>
        </p:nvSpPr>
        <p:spPr/>
        <p:txBody>
          <a:bodyPr/>
          <a:lstStyle/>
          <a:p>
            <a:fld id="{E520BA61-E23E-4894-8462-79FCFFB000FE}" type="slidenum">
              <a:rPr lang="en-GB" smtClean="0"/>
              <a:t>‹#›</a:t>
            </a:fld>
            <a:endParaRPr lang="en-GB"/>
          </a:p>
        </p:txBody>
      </p:sp>
    </p:spTree>
    <p:extLst>
      <p:ext uri="{BB962C8B-B14F-4D97-AF65-F5344CB8AC3E}">
        <p14:creationId xmlns:p14="http://schemas.microsoft.com/office/powerpoint/2010/main" val="221504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8B3035-8DFB-D5FE-6650-244C56C723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E9144A-2984-0DA0-B6E4-0F7A4BCB1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D635F4-05E1-C993-0974-28238BB9D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9B331-509B-4E8F-A246-982E2D1C5859}" type="datetimeFigureOut">
              <a:rPr lang="en-GB" smtClean="0"/>
              <a:t>20/06/2022</a:t>
            </a:fld>
            <a:endParaRPr lang="en-GB"/>
          </a:p>
        </p:txBody>
      </p:sp>
      <p:sp>
        <p:nvSpPr>
          <p:cNvPr id="5" name="Footer Placeholder 4">
            <a:extLst>
              <a:ext uri="{FF2B5EF4-FFF2-40B4-BE49-F238E27FC236}">
                <a16:creationId xmlns:a16="http://schemas.microsoft.com/office/drawing/2014/main" id="{7FC686D0-C1CB-36B6-5295-53B564474A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C6A0E4-EA68-FF47-0A8A-18A5433E26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0BA61-E23E-4894-8462-79FCFFB000FE}" type="slidenum">
              <a:rPr lang="en-GB" smtClean="0"/>
              <a:t>‹#›</a:t>
            </a:fld>
            <a:endParaRPr lang="en-GB"/>
          </a:p>
        </p:txBody>
      </p:sp>
    </p:spTree>
    <p:extLst>
      <p:ext uri="{BB962C8B-B14F-4D97-AF65-F5344CB8AC3E}">
        <p14:creationId xmlns:p14="http://schemas.microsoft.com/office/powerpoint/2010/main" val="284128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faithparent.marxhausen.net/2020/04/covid-anxiety-in-children.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faithparent.marxhausen.net/2020/04/covid-anxiety-in-children.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faithparent.marxhausen.net/2020/04/covid-anxiety-in-children.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aithparent.marxhausen.net/2020/04/covid-anxiety-in-children.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mc/articles/PMC348827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hyperlink" Target="https://www.who.int/news-room/fact-sheets/detail/adolescent-mental-healt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DCB6-56E0-9407-61D9-23A03CCD70C5}"/>
              </a:ext>
            </a:extLst>
          </p:cNvPr>
          <p:cNvSpPr>
            <a:spLocks noGrp="1"/>
          </p:cNvSpPr>
          <p:nvPr>
            <p:ph type="ctrTitle"/>
          </p:nvPr>
        </p:nvSpPr>
        <p:spPr>
          <a:xfrm>
            <a:off x="2366946" y="2696662"/>
            <a:ext cx="8104682" cy="1499017"/>
          </a:xfrm>
        </p:spPr>
        <p:txBody>
          <a:bodyPr>
            <a:normAutofit/>
          </a:bodyPr>
          <a:lstStyle/>
          <a:p>
            <a:r>
              <a:rPr lang="ka-GE" sz="3600" b="1" dirty="0">
                <a:effectLst/>
                <a:latin typeface="Calibri Light" panose="020F0302020204030204" pitchFamily="34" charset="0"/>
                <a:ea typeface="Calibri" panose="020F0502020204030204" pitchFamily="34" charset="0"/>
                <a:cs typeface="Calibri Light" panose="020F0302020204030204" pitchFamily="34" charset="0"/>
              </a:rPr>
              <a:t>რთული ქცევის მქონე ბავშვებისთვის ქცევის გეგმების შემუშავება</a:t>
            </a:r>
            <a:endParaRPr lang="en-GB" sz="8000" b="1"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62DAAD63-6136-85C7-31B3-DC808D863CD8}"/>
              </a:ext>
            </a:extLst>
          </p:cNvPr>
          <p:cNvSpPr>
            <a:spLocks noGrp="1"/>
          </p:cNvSpPr>
          <p:nvPr>
            <p:ph type="subTitle" idx="1"/>
          </p:nvPr>
        </p:nvSpPr>
        <p:spPr>
          <a:xfrm>
            <a:off x="7329174" y="5321507"/>
            <a:ext cx="4102308" cy="595859"/>
          </a:xfrm>
        </p:spPr>
        <p:txBody>
          <a:bodyPr>
            <a:normAutofit fontScale="92500" lnSpcReduction="20000"/>
          </a:bodyPr>
          <a:lstStyle/>
          <a:p>
            <a:r>
              <a:rPr lang="ka-GE" dirty="0">
                <a:latin typeface="Calibri Light" panose="020F0302020204030204" pitchFamily="34" charset="0"/>
                <a:cs typeface="Calibri Light" panose="020F0302020204030204" pitchFamily="34" charset="0"/>
              </a:rPr>
              <a:t>ასოციურებული პროფესორი- პოპა დანიელა</a:t>
            </a:r>
            <a:endParaRPr lang="en-GB" dirty="0">
              <a:latin typeface="Calibri Light" panose="020F0302020204030204" pitchFamily="34" charset="0"/>
              <a:cs typeface="Calibri Light" panose="020F0302020204030204" pitchFamily="34" charset="0"/>
            </a:endParaRPr>
          </a:p>
        </p:txBody>
      </p:sp>
      <p:pic>
        <p:nvPicPr>
          <p:cNvPr id="4" name="Picture 2" descr="https://lh3.googleusercontent.com/cs-1QRTNYSX5bNe6_k0MUAluPOVIl558Dl3vv5SfTEcY06sJXOnwqb4fjEZpWiRxHLkfdeVAb1pASuOsmMDVNS8e9MHnXEPl-ixiWD9xJs1PXYz7kBnZVg_YLFWeZB4sBSXF58Yt">
            <a:extLst>
              <a:ext uri="{FF2B5EF4-FFF2-40B4-BE49-F238E27FC236}">
                <a16:creationId xmlns:a16="http://schemas.microsoft.com/office/drawing/2014/main" id="{7F7EEF53-C7C6-8052-68A4-BBF8038C3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941" y="628258"/>
            <a:ext cx="1954059" cy="8534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7BC7084A-CD4F-2255-1545-C7AF8A3A8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41" y="421051"/>
            <a:ext cx="2255520" cy="1060704"/>
          </a:xfrm>
          <a:prstGeom prst="rect">
            <a:avLst/>
          </a:prstGeom>
        </p:spPr>
      </p:pic>
      <p:pic>
        <p:nvPicPr>
          <p:cNvPr id="8" name="Picture 7" descr="Text&#10;&#10;Description automatically generated">
            <a:extLst>
              <a:ext uri="{FF2B5EF4-FFF2-40B4-BE49-F238E27FC236}">
                <a16:creationId xmlns:a16="http://schemas.microsoft.com/office/drawing/2014/main" id="{1AE5DB02-66C9-35E5-860E-38D1405BF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174" y="535425"/>
            <a:ext cx="2600325" cy="857250"/>
          </a:xfrm>
          <a:prstGeom prst="rect">
            <a:avLst/>
          </a:prstGeom>
        </p:spPr>
      </p:pic>
    </p:spTree>
    <p:extLst>
      <p:ext uri="{BB962C8B-B14F-4D97-AF65-F5344CB8AC3E}">
        <p14:creationId xmlns:p14="http://schemas.microsoft.com/office/powerpoint/2010/main" val="414068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8044-13AC-680C-4EEB-10D441EF51D2}"/>
              </a:ext>
            </a:extLst>
          </p:cNvPr>
          <p:cNvSpPr>
            <a:spLocks noGrp="1"/>
          </p:cNvSpPr>
          <p:nvPr>
            <p:ph type="title"/>
          </p:nvPr>
        </p:nvSpPr>
        <p:spPr>
          <a:xfrm>
            <a:off x="4965430" y="629268"/>
            <a:ext cx="6586491" cy="1286160"/>
          </a:xfrm>
        </p:spPr>
        <p:txBody>
          <a:bodyPr anchor="b">
            <a:normAutofit/>
          </a:bodyPr>
          <a:lstStyle/>
          <a:p>
            <a:r>
              <a:rPr lang="ro-RO" sz="4000" dirty="0">
                <a:latin typeface="Calibri Light" panose="020F0302020204030204" pitchFamily="34" charset="0"/>
                <a:cs typeface="Calibri Light" panose="020F0302020204030204" pitchFamily="34" charset="0"/>
              </a:rPr>
              <a:t>The Coping Cat </a:t>
            </a:r>
            <a:r>
              <a:rPr lang="ka-GE" sz="4000" dirty="0">
                <a:latin typeface="Calibri Light" panose="020F0302020204030204" pitchFamily="34" charset="0"/>
                <a:cs typeface="Calibri Light" panose="020F0302020204030204" pitchFamily="34" charset="0"/>
              </a:rPr>
              <a:t>პროგრამა </a:t>
            </a:r>
            <a:endParaRPr lang="en-GB"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446D54E6-BB61-01F4-0B7F-337F95E0C3AB}"/>
              </a:ext>
            </a:extLst>
          </p:cNvPr>
          <p:cNvSpPr>
            <a:spLocks noGrp="1"/>
          </p:cNvSpPr>
          <p:nvPr>
            <p:ph idx="1"/>
          </p:nvPr>
        </p:nvSpPr>
        <p:spPr>
          <a:xfrm>
            <a:off x="4811842" y="2414428"/>
            <a:ext cx="7060367" cy="4280950"/>
          </a:xfrm>
        </p:spPr>
        <p:txBody>
          <a:bodyPr>
            <a:normAutofit fontScale="92500" lnSpcReduction="20000"/>
          </a:bodyPr>
          <a:lstStyle/>
          <a:p>
            <a:pPr marL="514350" indent="-514350">
              <a:buFont typeface="+mj-lt"/>
              <a:buAutoNum type="arabicPeriod"/>
            </a:pPr>
            <a:r>
              <a:rPr lang="ka-GE" sz="1500" dirty="0">
                <a:latin typeface="Calibri Light" panose="020F0302020204030204" pitchFamily="34" charset="0"/>
                <a:cs typeface="Calibri Light" panose="020F0302020204030204" pitchFamily="34" charset="0"/>
              </a:rPr>
              <a:t>პროგრამის პრეზენტაცია </a:t>
            </a:r>
            <a:endParaRPr lang="ro-RO" sz="1500" dirty="0">
              <a:latin typeface="Calibri Light" panose="020F0302020204030204" pitchFamily="34" charset="0"/>
              <a:cs typeface="Calibri Light" panose="020F0302020204030204" pitchFamily="34" charset="0"/>
            </a:endParaRPr>
          </a:p>
          <a:p>
            <a:pPr marL="514350" indent="-514350">
              <a:buFont typeface="+mj-lt"/>
              <a:buAutoNum type="arabicPeriod"/>
            </a:pPr>
            <a:r>
              <a:rPr lang="en-GB" sz="1500" dirty="0">
                <a:latin typeface="Calibri Light" panose="020F0302020204030204" pitchFamily="34" charset="0"/>
                <a:cs typeface="Calibri Light" panose="020F0302020204030204" pitchFamily="34" charset="0"/>
              </a:rPr>
              <a:t>გ</a:t>
            </a:r>
            <a:r>
              <a:rPr lang="ka-GE" sz="1500" dirty="0">
                <a:latin typeface="Calibri Light" panose="020F0302020204030204" pitchFamily="34" charset="0"/>
                <a:cs typeface="Calibri Light" panose="020F0302020204030204" pitchFamily="34" charset="0"/>
              </a:rPr>
              <a:t>ანათლება ემოციების შესახებ</a:t>
            </a:r>
            <a:endParaRPr lang="ro-RO" sz="1500" dirty="0">
              <a:latin typeface="Calibri Light" panose="020F0302020204030204" pitchFamily="34" charset="0"/>
              <a:cs typeface="Calibri Light" panose="020F0302020204030204" pitchFamily="34" charset="0"/>
            </a:endParaRPr>
          </a:p>
          <a:p>
            <a:pPr marL="514350" indent="-514350">
              <a:buFont typeface="+mj-lt"/>
              <a:buAutoNum type="arabicPeriod"/>
            </a:pPr>
            <a:r>
              <a:rPr lang="ka-GE" sz="1500" dirty="0">
                <a:latin typeface="Calibri Light" panose="020F0302020204030204" pitchFamily="34" charset="0"/>
                <a:cs typeface="Calibri Light" panose="020F0302020204030204" pitchFamily="34" charset="0"/>
              </a:rPr>
              <a:t>შფოთვის სომატური ნიშნების იდენტიფიცირება</a:t>
            </a:r>
          </a:p>
          <a:p>
            <a:pPr marL="514350" indent="-514350">
              <a:buFont typeface="+mj-lt"/>
              <a:buAutoNum type="arabicPeriod"/>
            </a:pPr>
            <a:r>
              <a:rPr lang="ka-GE" sz="1500" dirty="0">
                <a:latin typeface="Calibri Light" panose="020F0302020204030204" pitchFamily="34" charset="0"/>
                <a:cs typeface="Calibri Light" panose="020F0302020204030204" pitchFamily="34" charset="0"/>
              </a:rPr>
              <a:t>ფსიქოგანათლება და შფოთვითი რეაქციების ნორმალიზაცია</a:t>
            </a:r>
          </a:p>
          <a:p>
            <a:pPr marL="514350" indent="-514350">
              <a:buFont typeface="+mj-lt"/>
              <a:buAutoNum type="arabicPeriod"/>
            </a:pPr>
            <a:r>
              <a:rPr lang="en-GB" sz="1500" dirty="0">
                <a:latin typeface="Calibri Light" panose="020F0302020204030204" pitchFamily="34" charset="0"/>
                <a:cs typeface="Calibri Light" panose="020F0302020204030204" pitchFamily="34" charset="0"/>
              </a:rPr>
              <a:t>რ</a:t>
            </a:r>
            <a:r>
              <a:rPr lang="ka-GE" sz="1500" dirty="0">
                <a:latin typeface="Calibri Light" panose="020F0302020204030204" pitchFamily="34" charset="0"/>
                <a:cs typeface="Calibri Light" panose="020F0302020204030204" pitchFamily="34" charset="0"/>
              </a:rPr>
              <a:t>ელაქსაციის ტექნიკები</a:t>
            </a:r>
            <a:endParaRPr lang="ro-RO" sz="1500" dirty="0">
              <a:latin typeface="Calibri Light" panose="020F0302020204030204" pitchFamily="34" charset="0"/>
              <a:cs typeface="Calibri Light" panose="020F0302020204030204" pitchFamily="34" charset="0"/>
            </a:endParaRPr>
          </a:p>
          <a:p>
            <a:pPr marL="514350" indent="-514350">
              <a:buFont typeface="+mj-lt"/>
              <a:buAutoNum type="arabicPeriod"/>
            </a:pPr>
            <a:r>
              <a:rPr lang="ka-GE" sz="1500" dirty="0">
                <a:latin typeface="Calibri Light" panose="020F0302020204030204" pitchFamily="34" charset="0"/>
                <a:cs typeface="Calibri Light" panose="020F0302020204030204" pitchFamily="34" charset="0"/>
              </a:rPr>
              <a:t>კოგნიტური რესტრუქტურიზაცია</a:t>
            </a:r>
          </a:p>
          <a:p>
            <a:pPr marL="514350" indent="-514350">
              <a:buFont typeface="+mj-lt"/>
              <a:buAutoNum type="arabicPeriod"/>
            </a:pPr>
            <a:r>
              <a:rPr lang="en-GB" sz="1500" dirty="0">
                <a:latin typeface="Calibri Light" panose="020F0302020204030204" pitchFamily="34" charset="0"/>
                <a:cs typeface="Calibri Light" panose="020F0302020204030204" pitchFamily="34" charset="0"/>
              </a:rPr>
              <a:t>პ</a:t>
            </a:r>
            <a:r>
              <a:rPr lang="ka-GE" sz="1500" dirty="0">
                <a:latin typeface="Calibri Light" panose="020F0302020204030204" pitchFamily="34" charset="0"/>
                <a:cs typeface="Calibri Light" panose="020F0302020204030204" pitchFamily="34" charset="0"/>
              </a:rPr>
              <a:t>რობლემების გადაჭრა </a:t>
            </a:r>
            <a:endParaRPr lang="ro-RO" sz="1500" dirty="0">
              <a:latin typeface="Calibri Light" panose="020F0302020204030204" pitchFamily="34" charset="0"/>
              <a:cs typeface="Calibri Light" panose="020F0302020204030204" pitchFamily="34" charset="0"/>
            </a:endParaRPr>
          </a:p>
          <a:p>
            <a:pPr marL="514350" indent="-514350">
              <a:buFont typeface="+mj-lt"/>
              <a:buAutoNum type="arabicPeriod"/>
            </a:pPr>
            <a:r>
              <a:rPr lang="ka-GE" sz="1500" dirty="0">
                <a:latin typeface="Calibri Light" panose="020F0302020204030204" pitchFamily="34" charset="0"/>
                <a:cs typeface="Calibri Light" panose="020F0302020204030204" pitchFamily="34" charset="0"/>
              </a:rPr>
              <a:t>შეფასება და ჯილდო</a:t>
            </a:r>
          </a:p>
          <a:p>
            <a:pPr marL="514350" indent="-514350">
              <a:buFont typeface="+mj-lt"/>
              <a:buAutoNum type="arabicPeriod"/>
            </a:pPr>
            <a:r>
              <a:rPr lang="ka-GE" sz="1500" dirty="0">
                <a:latin typeface="Calibri Light" panose="020F0302020204030204" pitchFamily="34" charset="0"/>
                <a:cs typeface="Calibri Light" panose="020F0302020204030204" pitchFamily="34" charset="0"/>
              </a:rPr>
              <a:t>შეჯამება</a:t>
            </a:r>
            <a:endParaRPr lang="en-US" sz="1500" dirty="0">
              <a:latin typeface="Calibri Light" panose="020F0302020204030204" pitchFamily="34" charset="0"/>
              <a:cs typeface="Calibri Light" panose="020F0302020204030204" pitchFamily="34" charset="0"/>
            </a:endParaRPr>
          </a:p>
          <a:p>
            <a:pPr marL="514350" indent="-514350">
              <a:buFont typeface="+mj-lt"/>
              <a:buAutoNum type="arabicPeriod"/>
            </a:pPr>
            <a:r>
              <a:rPr lang="en-GB" sz="1500" dirty="0">
                <a:latin typeface="Calibri Light" panose="020F0302020204030204" pitchFamily="34" charset="0"/>
                <a:cs typeface="Calibri Light" panose="020F0302020204030204" pitchFamily="34" charset="0"/>
              </a:rPr>
              <a:t>ი</a:t>
            </a:r>
            <a:r>
              <a:rPr lang="ka-GE" sz="1500" dirty="0">
                <a:latin typeface="Calibri Light" panose="020F0302020204030204" pitchFamily="34" charset="0"/>
                <a:cs typeface="Calibri Light" panose="020F0302020204030204" pitchFamily="34" charset="0"/>
              </a:rPr>
              <a:t>ნდივიდუალური შეხვედრები</a:t>
            </a:r>
            <a:endParaRPr lang="ro-RO" sz="1500" dirty="0">
              <a:latin typeface="Calibri Light" panose="020F0302020204030204" pitchFamily="34" charset="0"/>
              <a:cs typeface="Calibri Light" panose="020F0302020204030204" pitchFamily="34" charset="0"/>
            </a:endParaRPr>
          </a:p>
          <a:p>
            <a:pPr marL="514350" indent="-514350">
              <a:buFont typeface="+mj-lt"/>
              <a:buAutoNum type="arabicPeriod"/>
            </a:pPr>
            <a:r>
              <a:rPr lang="ka-GE" sz="1500" dirty="0">
                <a:latin typeface="Calibri Light" panose="020F0302020204030204" pitchFamily="34" charset="0"/>
                <a:cs typeface="Calibri Light" panose="020F0302020204030204" pitchFamily="34" charset="0"/>
              </a:rPr>
              <a:t>ექსპოზიციის სესიებისთვის მომზადება</a:t>
            </a:r>
          </a:p>
          <a:p>
            <a:pPr marL="514350" indent="-514350">
              <a:buFont typeface="+mj-lt"/>
              <a:buAutoNum type="arabicPeriod"/>
            </a:pPr>
            <a:r>
              <a:rPr lang="en-GB" sz="1500" dirty="0">
                <a:solidFill>
                  <a:srgbClr val="FF0000"/>
                </a:solidFill>
                <a:latin typeface="Calibri Light" panose="020F0302020204030204" pitchFamily="34" charset="0"/>
                <a:cs typeface="Calibri Light" panose="020F0302020204030204" pitchFamily="34" charset="0"/>
              </a:rPr>
              <a:t>Exposure and FEAR plan </a:t>
            </a:r>
            <a:r>
              <a:rPr lang="en-GB" sz="1500" dirty="0">
                <a:latin typeface="Calibri Light" panose="020F0302020204030204" pitchFamily="34" charset="0"/>
                <a:cs typeface="Calibri Light" panose="020F0302020204030204" pitchFamily="34" charset="0"/>
              </a:rPr>
              <a:t>- </a:t>
            </a:r>
            <a:r>
              <a:rPr lang="ka-GE" sz="1500" dirty="0">
                <a:latin typeface="Calibri Light" panose="020F0302020204030204" pitchFamily="34" charset="0"/>
                <a:cs typeface="Calibri Light" panose="020F0302020204030204" pitchFamily="34" charset="0"/>
              </a:rPr>
              <a:t>ჯგუფური და ინდივიდუალური (რამდენიმე სესია) პრაქტიკა</a:t>
            </a:r>
            <a:endParaRPr lang="ro-RO" sz="1500" dirty="0">
              <a:latin typeface="Calibri Light" panose="020F0302020204030204" pitchFamily="34" charset="0"/>
              <a:cs typeface="Calibri Light" panose="020F0302020204030204" pitchFamily="34" charset="0"/>
            </a:endParaRPr>
          </a:p>
          <a:p>
            <a:pPr marL="514350" indent="-514350">
              <a:buFont typeface="+mj-lt"/>
              <a:buAutoNum type="arabicPeriod"/>
            </a:pPr>
            <a:r>
              <a:rPr lang="ka-GE" sz="1500" dirty="0">
                <a:latin typeface="Calibri Light" panose="020F0302020204030204" pitchFamily="34" charset="0"/>
                <a:cs typeface="Calibri Light" panose="020F0302020204030204" pitchFamily="34" charset="0"/>
              </a:rPr>
              <a:t>დახურვისა და რეციდივის პრევენცია</a:t>
            </a:r>
          </a:p>
          <a:p>
            <a:pPr marL="514350" indent="-514350">
              <a:buFont typeface="+mj-lt"/>
              <a:buAutoNum type="arabicPeriod"/>
            </a:pPr>
            <a:r>
              <a:rPr lang="ka-GE" sz="1500" dirty="0">
                <a:latin typeface="Calibri Light" panose="020F0302020204030204" pitchFamily="34" charset="0"/>
                <a:cs typeface="Calibri Light" panose="020F0302020204030204" pitchFamily="34" charset="0"/>
              </a:rPr>
              <a:t>ბავშვის შეფასება და პროგრამის დახურვა</a:t>
            </a:r>
            <a:endParaRPr lang="en-GB" sz="1100" dirty="0">
              <a:latin typeface="Calibri Light" panose="020F0302020204030204" pitchFamily="34" charset="0"/>
              <a:cs typeface="Calibri Light" panose="020F0302020204030204" pitchFamily="34" charset="0"/>
            </a:endParaRPr>
          </a:p>
        </p:txBody>
      </p:sp>
      <p:pic>
        <p:nvPicPr>
          <p:cNvPr id="5" name="Picture 4" descr="Drawings on colourful paper">
            <a:extLst>
              <a:ext uri="{FF2B5EF4-FFF2-40B4-BE49-F238E27FC236}">
                <a16:creationId xmlns:a16="http://schemas.microsoft.com/office/drawing/2014/main" id="{601D86C2-76B2-FD6F-9953-937DB7DC817F}"/>
              </a:ext>
            </a:extLst>
          </p:cNvPr>
          <p:cNvPicPr>
            <a:picLocks noChangeAspect="1"/>
          </p:cNvPicPr>
          <p:nvPr/>
        </p:nvPicPr>
        <p:blipFill rotWithShape="1">
          <a:blip r:embed="rId2"/>
          <a:srcRect l="17312" r="37568"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4D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41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5075565" y="820042"/>
            <a:ext cx="6586491" cy="1286160"/>
          </a:xfrm>
        </p:spPr>
        <p:txBody>
          <a:bodyPr anchor="b">
            <a:normAutofit fontScale="90000"/>
          </a:bodyPr>
          <a:lstStyle/>
          <a:p>
            <a:pPr lvl="0"/>
            <a:r>
              <a:rPr lang="ka-GE" sz="4400" dirty="0">
                <a:effectLst/>
                <a:latin typeface="Calibri Light" panose="020F0302020204030204" pitchFamily="34" charset="0"/>
                <a:ea typeface="Calibri" panose="020F0502020204030204" pitchFamily="34" charset="0"/>
                <a:cs typeface="Calibri Light" panose="020F0302020204030204" pitchFamily="34" charset="0"/>
              </a:rPr>
              <a:t>სკოლაზე უარის თქმა</a:t>
            </a:r>
            <a:br>
              <a:rPr lang="ka-GE" sz="4400" dirty="0">
                <a:effectLst/>
                <a:latin typeface="Calibri Light" panose="020F0302020204030204" pitchFamily="34" charset="0"/>
                <a:ea typeface="Calibri" panose="020F0502020204030204" pitchFamily="34" charset="0"/>
                <a:cs typeface="Calibri Light" panose="020F0302020204030204" pitchFamily="34" charset="0"/>
              </a:rPr>
            </a:br>
            <a:r>
              <a:rPr lang="ka-GE" sz="4400" dirty="0">
                <a:effectLst/>
                <a:latin typeface="Calibri Light" panose="020F0302020204030204" pitchFamily="34" charset="0"/>
                <a:ea typeface="Calibri" panose="020F0502020204030204" pitchFamily="34" charset="0"/>
                <a:cs typeface="Calibri Light" panose="020F0302020204030204" pitchFamily="34" charset="0"/>
              </a:rPr>
              <a:t>(</a:t>
            </a:r>
            <a:r>
              <a:rPr lang="en-US" sz="4400" dirty="0">
                <a:effectLst/>
                <a:latin typeface="Calibri Light" panose="020F0302020204030204" pitchFamily="34" charset="0"/>
                <a:ea typeface="Calibri" panose="020F0502020204030204" pitchFamily="34" charset="0"/>
                <a:cs typeface="Calibri Light" panose="020F0302020204030204" pitchFamily="34" charset="0"/>
              </a:rPr>
              <a:t>School Refusal)</a:t>
            </a:r>
            <a:endParaRPr lang="en-GB" dirty="0">
              <a:solidFill>
                <a:srgbClr val="FF0000"/>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ABA29CD1-0EC7-0028-B045-2BF0343422A0}"/>
              </a:ext>
            </a:extLst>
          </p:cNvPr>
          <p:cNvPicPr>
            <a:picLocks noChangeAspect="1"/>
          </p:cNvPicPr>
          <p:nvPr/>
        </p:nvPicPr>
        <p:blipFill rotWithShape="1">
          <a:blip r:embed="rId2"/>
          <a:srcRect l="26668" r="28212" b="-1"/>
          <a:stretch/>
        </p:blipFill>
        <p:spPr>
          <a:xfrm>
            <a:off x="20" y="0"/>
            <a:ext cx="4348297" cy="685800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4A89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832ACB2-D5A9-A3CE-7C02-2E8D82BD3E79}"/>
              </a:ext>
            </a:extLst>
          </p:cNvPr>
          <p:cNvGraphicFramePr>
            <a:graphicFrameLocks noGrp="1"/>
          </p:cNvGraphicFramePr>
          <p:nvPr>
            <p:ph idx="1"/>
            <p:extLst>
              <p:ext uri="{D42A27DB-BD31-4B8C-83A1-F6EECF244321}">
                <p14:modId xmlns:p14="http://schemas.microsoft.com/office/powerpoint/2010/main" val="1057917583"/>
              </p:ext>
            </p:extLst>
          </p:nvPr>
        </p:nvGraphicFramePr>
        <p:xfrm>
          <a:off x="4348297" y="2196577"/>
          <a:ext cx="7843683" cy="4866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96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4965430" y="629268"/>
            <a:ext cx="6586491" cy="1286160"/>
          </a:xfrm>
        </p:spPr>
        <p:txBody>
          <a:bodyPr anchor="b">
            <a:normAutofit/>
          </a:bodyPr>
          <a:lstStyle/>
          <a:p>
            <a:pPr lvl="0"/>
            <a:r>
              <a:rPr lang="ka-GE" sz="4000" dirty="0">
                <a:latin typeface="Calibri Light" panose="020F0302020204030204" pitchFamily="34" charset="0"/>
                <a:cs typeface="Calibri Light" panose="020F0302020204030204" pitchFamily="34" charset="0"/>
              </a:rPr>
              <a:t>შერჩევითი მუტიზმი</a:t>
            </a:r>
            <a:endParaRPr lang="en-GB"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08F58676-54CA-8A3B-3B70-D47DBD0136A2}"/>
              </a:ext>
            </a:extLst>
          </p:cNvPr>
          <p:cNvSpPr>
            <a:spLocks noGrp="1"/>
          </p:cNvSpPr>
          <p:nvPr>
            <p:ph idx="1"/>
          </p:nvPr>
        </p:nvSpPr>
        <p:spPr>
          <a:xfrm>
            <a:off x="4965431" y="2438400"/>
            <a:ext cx="6586489" cy="3785419"/>
          </a:xfrm>
        </p:spPr>
        <p:txBody>
          <a:bodyPr>
            <a:normAutofit/>
          </a:bodyPr>
          <a:lstStyle/>
          <a:p>
            <a:r>
              <a:rPr lang="ka-GE" sz="2000" dirty="0">
                <a:effectLst/>
                <a:latin typeface="Calibri Light" panose="020F0302020204030204" pitchFamily="34" charset="0"/>
                <a:ea typeface="Calibri" panose="020F0502020204030204" pitchFamily="34" charset="0"/>
                <a:cs typeface="Calibri Light" panose="020F0302020204030204" pitchFamily="34" charset="0"/>
              </a:rPr>
              <a:t>შერჩევითი მუტიზმი არის ბავშვობის კომპლექსური შფოთვითი აშლილობა, რომელიც ხასიათდება ბავშვის მიერ საუბრისა და ეფექტური კომუნიკაციის  უუნარობით კონკრეტულ სოციალურ გარემოში, მაგალითად, სკოლაში. </a:t>
            </a:r>
          </a:p>
          <a:p>
            <a:r>
              <a:rPr lang="ka-GE" sz="2000" dirty="0">
                <a:effectLst/>
                <a:latin typeface="Calibri Light" panose="020F0302020204030204" pitchFamily="34" charset="0"/>
                <a:ea typeface="Calibri" panose="020F0502020204030204" pitchFamily="34" charset="0"/>
                <a:cs typeface="Calibri Light" panose="020F0302020204030204" pitchFamily="34" charset="0"/>
              </a:rPr>
              <a:t>ბავშვებს შეუძლიათ საუბარი და კომუნიკაცია ისეთ გარემოში, სადაც ისინი კომფორტულად და  უსაფრთხოდ გრძნობენ თავს. </a:t>
            </a:r>
            <a:endParaRPr lang="en-GB" sz="2000" dirty="0">
              <a:latin typeface="Calibri Light" panose="020F0302020204030204" pitchFamily="34" charset="0"/>
              <a:cs typeface="Calibri Light" panose="020F0302020204030204" pitchFamily="34" charset="0"/>
            </a:endParaRPr>
          </a:p>
        </p:txBody>
      </p:sp>
      <p:pic>
        <p:nvPicPr>
          <p:cNvPr id="5" name="Picture 4" descr="A picture containing person, child, young&#10;&#10;Description automatically generated">
            <a:extLst>
              <a:ext uri="{FF2B5EF4-FFF2-40B4-BE49-F238E27FC236}">
                <a16:creationId xmlns:a16="http://schemas.microsoft.com/office/drawing/2014/main" id="{187DAB97-345E-E63C-60BA-36EDC445E8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0476" r="25727"/>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9A2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1E7E0F-BCE5-C634-C906-E9007192711C}"/>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faithparent.marxhausen.net/2020/04/covid-anxiety-in-children.html">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237121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4965430" y="629268"/>
            <a:ext cx="6586491" cy="1286160"/>
          </a:xfrm>
        </p:spPr>
        <p:txBody>
          <a:bodyPr anchor="b">
            <a:normAutofit/>
          </a:bodyPr>
          <a:lstStyle/>
          <a:p>
            <a:pPr lvl="0"/>
            <a:r>
              <a:rPr lang="ka-GE" sz="4000" dirty="0">
                <a:latin typeface="Calibri Light" panose="020F0302020204030204" pitchFamily="34" charset="0"/>
                <a:cs typeface="Calibri Light" panose="020F0302020204030204" pitchFamily="34" charset="0"/>
              </a:rPr>
              <a:t>შერჩევითი მუტიზმი</a:t>
            </a:r>
            <a:endParaRPr lang="en-GB" sz="4000" dirty="0"/>
          </a:p>
        </p:txBody>
      </p:sp>
      <p:sp>
        <p:nvSpPr>
          <p:cNvPr id="3" name="Content Placeholder 2">
            <a:extLst>
              <a:ext uri="{FF2B5EF4-FFF2-40B4-BE49-F238E27FC236}">
                <a16:creationId xmlns:a16="http://schemas.microsoft.com/office/drawing/2014/main" id="{08F58676-54CA-8A3B-3B70-D47DBD0136A2}"/>
              </a:ext>
            </a:extLst>
          </p:cNvPr>
          <p:cNvSpPr>
            <a:spLocks noGrp="1"/>
          </p:cNvSpPr>
          <p:nvPr>
            <p:ph idx="1"/>
          </p:nvPr>
        </p:nvSpPr>
        <p:spPr>
          <a:xfrm>
            <a:off x="4965431" y="2438400"/>
            <a:ext cx="6586489" cy="3785419"/>
          </a:xfrm>
        </p:spPr>
        <p:txBody>
          <a:bodyPr>
            <a:normAutofit lnSpcReduction="10000"/>
          </a:bodyPr>
          <a:lstStyle/>
          <a:p>
            <a:r>
              <a:rPr lang="ka-GE" sz="1600" dirty="0">
                <a:latin typeface="Calibri Light" panose="020F0302020204030204" pitchFamily="34" charset="0"/>
                <a:ea typeface="Calibri" panose="020F0502020204030204" pitchFamily="34" charset="0"/>
                <a:cs typeface="Calibri Light" panose="020F0302020204030204" pitchFamily="34" charset="0"/>
              </a:rPr>
              <a:t>შფოთვისადმი </a:t>
            </a:r>
            <a:r>
              <a:rPr lang="ka-GE" sz="1600" dirty="0">
                <a:effectLst/>
                <a:latin typeface="Calibri Light" panose="020F0302020204030204" pitchFamily="34" charset="0"/>
                <a:ea typeface="Calibri" panose="020F0502020204030204" pitchFamily="34" charset="0"/>
                <a:cs typeface="Calibri Light" panose="020F0302020204030204" pitchFamily="34" charset="0"/>
              </a:rPr>
              <a:t>გენეტიკური მიდრეკილება </a:t>
            </a:r>
          </a:p>
          <a:p>
            <a:r>
              <a:rPr lang="ka-GE" sz="1600" dirty="0">
                <a:latin typeface="Calibri Light" panose="020F0302020204030204" pitchFamily="34" charset="0"/>
                <a:ea typeface="Calibri" panose="020F0502020204030204" pitchFamily="34" charset="0"/>
                <a:cs typeface="Calibri Light" panose="020F0302020204030204" pitchFamily="34" charset="0"/>
              </a:rPr>
              <a:t>ძლიერად </a:t>
            </a:r>
            <a:r>
              <a:rPr lang="ka-GE" sz="1600" dirty="0">
                <a:effectLst/>
                <a:latin typeface="Calibri Light" panose="020F0302020204030204" pitchFamily="34" charset="0"/>
                <a:ea typeface="Calibri" panose="020F0502020204030204" pitchFamily="34" charset="0"/>
                <a:cs typeface="Calibri Light" panose="020F0302020204030204" pitchFamily="34" charset="0"/>
              </a:rPr>
              <a:t>დათრგუნული ტემპერამენტები</a:t>
            </a:r>
          </a:p>
          <a:p>
            <a:r>
              <a:rPr lang="ka-GE" sz="1600" dirty="0">
                <a:effectLst/>
                <a:latin typeface="Calibri Light" panose="020F0302020204030204" pitchFamily="34" charset="0"/>
                <a:ea typeface="Calibri" panose="020F0502020204030204" pitchFamily="34" charset="0"/>
                <a:cs typeface="Calibri Light" panose="020F0302020204030204" pitchFamily="34" charset="0"/>
              </a:rPr>
              <a:t>სპეციფიკური სენსორული ინფორმაციის დამუშავების სირთულეები</a:t>
            </a:r>
          </a:p>
          <a:p>
            <a:r>
              <a:rPr lang="ka-GE" sz="1600" dirty="0">
                <a:effectLst/>
                <a:latin typeface="Calibri Light" panose="020F0302020204030204" pitchFamily="34" charset="0"/>
                <a:ea typeface="Calibri" panose="020F0502020204030204" pitchFamily="34" charset="0"/>
                <a:cs typeface="Calibri Light" panose="020F0302020204030204" pitchFamily="34" charset="0"/>
              </a:rPr>
              <a:t>მოუქნელობა, იმედგაცრუება, ძალადობა, უგულებელყოფა ან ტრავმა</a:t>
            </a:r>
          </a:p>
          <a:p>
            <a:r>
              <a:rPr lang="ka-GE" sz="1600" dirty="0">
                <a:effectLst/>
                <a:latin typeface="Calibri Light" panose="020F0302020204030204" pitchFamily="34" charset="0"/>
                <a:ea typeface="Calibri" panose="020F0502020204030204" pitchFamily="34" charset="0"/>
                <a:cs typeface="Calibri Light" panose="020F0302020204030204" pitchFamily="34" charset="0"/>
              </a:rPr>
              <a:t>სოციალური იზოლაცია და გარიყვა</a:t>
            </a:r>
          </a:p>
          <a:p>
            <a:r>
              <a:rPr lang="ka-GE" sz="1600" dirty="0">
                <a:effectLst/>
                <a:latin typeface="Calibri Light" panose="020F0302020204030204" pitchFamily="34" charset="0"/>
                <a:ea typeface="Calibri" panose="020F0502020204030204" pitchFamily="34" charset="0"/>
                <a:cs typeface="Calibri Light" panose="020F0302020204030204" pitchFamily="34" charset="0"/>
              </a:rPr>
              <a:t>დაბალი თვითშეფასება და თავდაჯერებულობა</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buNone/>
            </a:pPr>
            <a:r>
              <a:rPr lang="ka-GE" sz="1600" dirty="0">
                <a:effectLst/>
                <a:latin typeface="Calibri Light" panose="020F0302020204030204" pitchFamily="34" charset="0"/>
                <a:ea typeface="Calibri" panose="020F0502020204030204" pitchFamily="34" charset="0"/>
                <a:cs typeface="Calibri Light" panose="020F0302020204030204" pitchFamily="34" charset="0"/>
              </a:rPr>
              <a:t>ფსიქოპედაგოგიური პროგრამა აერთიანებს შფოთვის შემცირების ტექნიკას, თვითშეფასების ასამაღლებელ მეთოდებსა და სტრატეგიებსა და ინტერვენციებს სოციალური კომფორტისა და კომუნიკაციის პროგრესის ხელშესაწყობად.</a:t>
            </a:r>
          </a:p>
          <a:p>
            <a:pPr marL="0" indent="0">
              <a:buNone/>
            </a:pPr>
            <a:r>
              <a:rPr lang="ka-GE" sz="1600" dirty="0">
                <a:effectLst/>
                <a:latin typeface="Calibri Light" panose="020F0302020204030204" pitchFamily="34" charset="0"/>
                <a:ea typeface="Calibri" panose="020F0502020204030204" pitchFamily="34" charset="0"/>
                <a:cs typeface="Calibri Light" panose="020F0302020204030204" pitchFamily="34" charset="0"/>
              </a:rPr>
              <a:t>ეს, თავდაპირველად,  შეიძლება გულისხმობდეს, არავერბალური კომუნიკაციის დაწყებას და შემდეგ, თანდათანობით, გადასვლას ვერბალურზე. </a:t>
            </a:r>
            <a:endParaRPr lang="en-GB" sz="16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GB" sz="1600" dirty="0">
              <a:latin typeface="Calibri Light" panose="020F0302020204030204" pitchFamily="34" charset="0"/>
              <a:cs typeface="Calibri Light" panose="020F0302020204030204" pitchFamily="34" charset="0"/>
            </a:endParaRPr>
          </a:p>
        </p:txBody>
      </p:sp>
      <p:pic>
        <p:nvPicPr>
          <p:cNvPr id="5" name="Picture 4" descr="A picture containing person, child, young&#10;&#10;Description automatically generated">
            <a:extLst>
              <a:ext uri="{FF2B5EF4-FFF2-40B4-BE49-F238E27FC236}">
                <a16:creationId xmlns:a16="http://schemas.microsoft.com/office/drawing/2014/main" id="{187DAB97-345E-E63C-60BA-36EDC445E8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0476" r="25727"/>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9A2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1E7E0F-BCE5-C634-C906-E9007192711C}"/>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faithparent.marxhausen.net/2020/04/covid-anxiety-in-children.html">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24288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4965430" y="629268"/>
            <a:ext cx="6586491" cy="1286160"/>
          </a:xfrm>
        </p:spPr>
        <p:txBody>
          <a:bodyPr anchor="b">
            <a:normAutofit/>
          </a:bodyPr>
          <a:lstStyle/>
          <a:p>
            <a:pPr lvl="0"/>
            <a:r>
              <a:rPr lang="ka-GE" sz="2800" dirty="0">
                <a:latin typeface="Calibri Light" panose="020F0302020204030204" pitchFamily="34" charset="0"/>
                <a:cs typeface="Calibri Light" panose="020F0302020204030204" pitchFamily="34" charset="0"/>
              </a:rPr>
              <a:t>შერჩევითი მუტიზმი- თუ უყურადღებოდ დავტოვებთ, შეიძლება უარყოფითი შედეგები მოყვეს:</a:t>
            </a:r>
            <a:endParaRPr lang="en-GB" sz="28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08F58676-54CA-8A3B-3B70-D47DBD0136A2}"/>
              </a:ext>
            </a:extLst>
          </p:cNvPr>
          <p:cNvSpPr>
            <a:spLocks noGrp="1"/>
          </p:cNvSpPr>
          <p:nvPr>
            <p:ph idx="1"/>
          </p:nvPr>
        </p:nvSpPr>
        <p:spPr>
          <a:xfrm>
            <a:off x="4965431" y="2438400"/>
            <a:ext cx="6741887" cy="3902439"/>
          </a:xfrm>
        </p:spPr>
        <p:txBody>
          <a:bodyPr>
            <a:normAutofit fontScale="85000" lnSpcReduction="20000"/>
          </a:bodyPr>
          <a:lstStyle/>
          <a:p>
            <a:pPr>
              <a:lnSpc>
                <a:spcPct val="107000"/>
              </a:lnSpc>
              <a:spcAft>
                <a:spcPts val="800"/>
              </a:spcAft>
            </a:pPr>
            <a:r>
              <a:rPr lang="ka-GE" sz="2100" dirty="0">
                <a:effectLst/>
                <a:latin typeface="Calibri Light" panose="020F0302020204030204" pitchFamily="34" charset="0"/>
                <a:ea typeface="Calibri" panose="020F0502020204030204" pitchFamily="34" charset="0"/>
                <a:cs typeface="Calibri Light" panose="020F0302020204030204" pitchFamily="34" charset="0"/>
              </a:rPr>
              <a:t>შფოთვის გაუარესება</a:t>
            </a:r>
          </a:p>
          <a:p>
            <a:pPr>
              <a:lnSpc>
                <a:spcPct val="107000"/>
              </a:lnSpc>
              <a:spcAft>
                <a:spcPts val="800"/>
              </a:spcAft>
            </a:pPr>
            <a:r>
              <a:rPr lang="ka-GE" sz="2100" dirty="0">
                <a:effectLst/>
                <a:latin typeface="Calibri Light" panose="020F0302020204030204" pitchFamily="34" charset="0"/>
                <a:ea typeface="Calibri" panose="020F0502020204030204" pitchFamily="34" charset="0"/>
                <a:cs typeface="Calibri Light" panose="020F0302020204030204" pitchFamily="34" charset="0"/>
              </a:rPr>
              <a:t>დეპრესია და სხვა შფოთვითი აშლილობის გამოვლინებები</a:t>
            </a:r>
          </a:p>
          <a:p>
            <a:pPr>
              <a:lnSpc>
                <a:spcPct val="107000"/>
              </a:lnSpc>
              <a:spcAft>
                <a:spcPts val="800"/>
              </a:spcAft>
            </a:pPr>
            <a:r>
              <a:rPr lang="ka-GE" sz="2100" dirty="0">
                <a:effectLst/>
                <a:latin typeface="Calibri Light" panose="020F0302020204030204" pitchFamily="34" charset="0"/>
                <a:ea typeface="Calibri" panose="020F0502020204030204" pitchFamily="34" charset="0"/>
                <a:cs typeface="Calibri Light" panose="020F0302020204030204" pitchFamily="34" charset="0"/>
              </a:rPr>
              <a:t>სოციალური იზოლაცია და გარიყვა</a:t>
            </a:r>
          </a:p>
          <a:p>
            <a:pPr>
              <a:lnSpc>
                <a:spcPct val="107000"/>
              </a:lnSpc>
              <a:spcAft>
                <a:spcPts val="800"/>
              </a:spcAft>
            </a:pPr>
            <a:r>
              <a:rPr lang="ka-GE" sz="2100" dirty="0">
                <a:latin typeface="Calibri Light" panose="020F0302020204030204" pitchFamily="34" charset="0"/>
                <a:ea typeface="Calibri" panose="020F0502020204030204" pitchFamily="34" charset="0"/>
                <a:cs typeface="Calibri Light" panose="020F0302020204030204" pitchFamily="34" charset="0"/>
              </a:rPr>
              <a:t>დაბალი</a:t>
            </a:r>
            <a:r>
              <a:rPr lang="ka-GE" sz="2100" dirty="0">
                <a:effectLst/>
                <a:latin typeface="Calibri Light" panose="020F0302020204030204" pitchFamily="34" charset="0"/>
                <a:ea typeface="Calibri" panose="020F0502020204030204" pitchFamily="34" charset="0"/>
                <a:cs typeface="Calibri Light" panose="020F0302020204030204" pitchFamily="34" charset="0"/>
              </a:rPr>
              <a:t> თვითშეფასება და თავდაჯერებულობა</a:t>
            </a:r>
          </a:p>
          <a:p>
            <a:pPr>
              <a:lnSpc>
                <a:spcPct val="107000"/>
              </a:lnSpc>
              <a:spcAft>
                <a:spcPts val="800"/>
              </a:spcAft>
            </a:pPr>
            <a:r>
              <a:rPr lang="ka-GE" sz="2100" dirty="0">
                <a:effectLst/>
                <a:latin typeface="Calibri Light" panose="020F0302020204030204" pitchFamily="34" charset="0"/>
                <a:ea typeface="Calibri" panose="020F0502020204030204" pitchFamily="34" charset="0"/>
                <a:cs typeface="Calibri Light" panose="020F0302020204030204" pitchFamily="34" charset="0"/>
              </a:rPr>
              <a:t>სკოლაზე უარის თქმა, ცუდი აკადემიური მოსწრება და სკოლის მიტოვება</a:t>
            </a:r>
          </a:p>
          <a:p>
            <a:pPr>
              <a:lnSpc>
                <a:spcPct val="107000"/>
              </a:lnSpc>
              <a:spcAft>
                <a:spcPts val="800"/>
              </a:spcAft>
            </a:pPr>
            <a:r>
              <a:rPr lang="ka-GE" sz="2100" dirty="0">
                <a:effectLst/>
                <a:latin typeface="Calibri Light" panose="020F0302020204030204" pitchFamily="34" charset="0"/>
                <a:ea typeface="Calibri" panose="020F0502020204030204" pitchFamily="34" charset="0"/>
                <a:cs typeface="Calibri Light" panose="020F0302020204030204" pitchFamily="34" charset="0"/>
              </a:rPr>
              <a:t>წარუმატებლობა აკადემიურად და სამუშაო ადგილზე</a:t>
            </a:r>
          </a:p>
          <a:p>
            <a:pPr>
              <a:lnSpc>
                <a:spcPct val="107000"/>
              </a:lnSpc>
              <a:spcAft>
                <a:spcPts val="800"/>
              </a:spcAft>
            </a:pPr>
            <a:r>
              <a:rPr lang="ka-GE" sz="2100" dirty="0">
                <a:effectLst/>
                <a:latin typeface="Calibri Light" panose="020F0302020204030204" pitchFamily="34" charset="0"/>
                <a:ea typeface="Calibri" panose="020F0502020204030204" pitchFamily="34" charset="0"/>
                <a:cs typeface="Calibri Light" panose="020F0302020204030204" pitchFamily="34" charset="0"/>
              </a:rPr>
              <a:t>თვითმკურნალობა ნარკოტიკებით და/ან ალკოჰოლით</a:t>
            </a:r>
          </a:p>
          <a:p>
            <a:pPr>
              <a:lnSpc>
                <a:spcPct val="107000"/>
              </a:lnSpc>
              <a:spcAft>
                <a:spcPts val="800"/>
              </a:spcAft>
            </a:pPr>
            <a:r>
              <a:rPr lang="ka-GE" sz="2100" dirty="0">
                <a:effectLst/>
                <a:latin typeface="Calibri Light" panose="020F0302020204030204" pitchFamily="34" charset="0"/>
                <a:ea typeface="Calibri" panose="020F0502020204030204" pitchFamily="34" charset="0"/>
                <a:cs typeface="Calibri Light" panose="020F0302020204030204" pitchFamily="34" charset="0"/>
              </a:rPr>
              <a:t>სუიციდური აზრები და შესაძლო თვითმკვლელობა</a:t>
            </a:r>
            <a:endParaRPr lang="en-GB" sz="2000" dirty="0">
              <a:latin typeface="Calibri Light" panose="020F0302020204030204" pitchFamily="34" charset="0"/>
              <a:cs typeface="Calibri Light" panose="020F0302020204030204" pitchFamily="34" charset="0"/>
            </a:endParaRPr>
          </a:p>
        </p:txBody>
      </p:sp>
      <p:pic>
        <p:nvPicPr>
          <p:cNvPr id="5" name="Picture 4" descr="A picture containing person, child, young&#10;&#10;Description automatically generated">
            <a:extLst>
              <a:ext uri="{FF2B5EF4-FFF2-40B4-BE49-F238E27FC236}">
                <a16:creationId xmlns:a16="http://schemas.microsoft.com/office/drawing/2014/main" id="{187DAB97-345E-E63C-60BA-36EDC445E8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0476" r="25727"/>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9A2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1E7E0F-BCE5-C634-C906-E9007192711C}"/>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faithparent.marxhausen.net/2020/04/covid-anxiety-in-children.html">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200311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4965431" y="1071057"/>
            <a:ext cx="6586491" cy="1286160"/>
          </a:xfrm>
        </p:spPr>
        <p:txBody>
          <a:bodyPr anchor="b">
            <a:normAutofit/>
          </a:bodyPr>
          <a:lstStyle/>
          <a:p>
            <a:pPr lvl="0"/>
            <a:r>
              <a:rPr lang="ka-GE" sz="2800" dirty="0">
                <a:latin typeface="Calibri Light" panose="020F0302020204030204" pitchFamily="34" charset="0"/>
                <a:cs typeface="Calibri Light" panose="020F0302020204030204" pitchFamily="34" charset="0"/>
              </a:rPr>
              <a:t>შერჩევითი მუტიზმი, </a:t>
            </a:r>
            <a:br>
              <a:rPr lang="ka-GE" sz="2800" dirty="0">
                <a:latin typeface="Calibri Light" panose="020F0302020204030204" pitchFamily="34" charset="0"/>
                <a:cs typeface="Calibri Light" panose="020F0302020204030204" pitchFamily="34" charset="0"/>
              </a:rPr>
            </a:br>
            <a:r>
              <a:rPr lang="ka-GE" sz="2800" dirty="0">
                <a:latin typeface="Calibri Light" panose="020F0302020204030204" pitchFamily="34" charset="0"/>
                <a:cs typeface="Calibri Light" panose="020F0302020204030204" pitchFamily="34" charset="0"/>
              </a:rPr>
              <a:t>სტრატეგიები და ინტერვენციები </a:t>
            </a:r>
            <a:br>
              <a:rPr lang="ka-GE" sz="2800" dirty="0">
                <a:latin typeface="Calibri Light" panose="020F0302020204030204" pitchFamily="34" charset="0"/>
                <a:cs typeface="Calibri Light" panose="020F0302020204030204" pitchFamily="34" charset="0"/>
              </a:rPr>
            </a:br>
            <a:endParaRPr lang="en-GB" sz="28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08F58676-54CA-8A3B-3B70-D47DBD0136A2}"/>
              </a:ext>
            </a:extLst>
          </p:cNvPr>
          <p:cNvSpPr>
            <a:spLocks noGrp="1"/>
          </p:cNvSpPr>
          <p:nvPr>
            <p:ph idx="1"/>
          </p:nvPr>
        </p:nvSpPr>
        <p:spPr>
          <a:xfrm>
            <a:off x="4965431" y="2438400"/>
            <a:ext cx="6741887" cy="3902439"/>
          </a:xfrm>
        </p:spPr>
        <p:txBody>
          <a:bodyPr>
            <a:normAutofit/>
          </a:bodyPr>
          <a:lstStyle/>
          <a:p>
            <a:pPr>
              <a:lnSpc>
                <a:spcPct val="107000"/>
              </a:lnSpc>
              <a:spcAft>
                <a:spcPts val="800"/>
              </a:spcAft>
            </a:pPr>
            <a:r>
              <a:rPr lang="ka-GE" sz="1600" dirty="0">
                <a:effectLst/>
                <a:latin typeface="Calibri Light" panose="020F0302020204030204" pitchFamily="34" charset="0"/>
                <a:ea typeface="Calibri" panose="020F0502020204030204" pitchFamily="34" charset="0"/>
                <a:cs typeface="Calibri Light" panose="020F0302020204030204" pitchFamily="34" charset="0"/>
              </a:rPr>
              <a:t>დესენსიტიზაციის მეთოდი,</a:t>
            </a:r>
          </a:p>
          <a:p>
            <a:pPr>
              <a:lnSpc>
                <a:spcPct val="107000"/>
              </a:lnSpc>
              <a:spcAft>
                <a:spcPts val="800"/>
              </a:spcAft>
            </a:pPr>
            <a:r>
              <a:rPr lang="ka-GE" sz="1600" dirty="0">
                <a:effectLst/>
                <a:latin typeface="Calibri Light" panose="020F0302020204030204" pitchFamily="34" charset="0"/>
                <a:ea typeface="Calibri" panose="020F0502020204030204" pitchFamily="34" charset="0"/>
                <a:cs typeface="Calibri Light" panose="020F0302020204030204" pitchFamily="34" charset="0"/>
              </a:rPr>
              <a:t>შფოთვის შემცირების ტექნიკა,</a:t>
            </a:r>
          </a:p>
          <a:p>
            <a:pPr>
              <a:lnSpc>
                <a:spcPct val="107000"/>
              </a:lnSpc>
              <a:spcAft>
                <a:spcPts val="800"/>
              </a:spcAft>
            </a:pPr>
            <a:r>
              <a:rPr lang="ka-GE" sz="1600" dirty="0">
                <a:effectLst/>
                <a:latin typeface="Calibri Light" panose="020F0302020204030204" pitchFamily="34" charset="0"/>
                <a:ea typeface="Calibri" panose="020F0502020204030204" pitchFamily="34" charset="0"/>
                <a:cs typeface="Calibri Light" panose="020F0302020204030204" pitchFamily="34" charset="0"/>
              </a:rPr>
              <a:t>თვითშეფასების ასამაღლებელი მეთოდები,</a:t>
            </a:r>
          </a:p>
          <a:p>
            <a:pPr>
              <a:lnSpc>
                <a:spcPct val="107000"/>
              </a:lnSpc>
              <a:spcAft>
                <a:spcPts val="800"/>
              </a:spcAft>
            </a:pPr>
            <a:r>
              <a:rPr lang="ka-GE" sz="1600" dirty="0">
                <a:effectLst/>
                <a:latin typeface="Calibri Light" panose="020F0302020204030204" pitchFamily="34" charset="0"/>
                <a:ea typeface="Calibri" panose="020F0502020204030204" pitchFamily="34" charset="0"/>
                <a:cs typeface="Calibri Light" panose="020F0302020204030204" pitchFamily="34" charset="0"/>
              </a:rPr>
              <a:t>სტრატეგიები და ინტერვენციები სოციალური კომფორტისა და კომუნიკაციის პროგრესის ხელშესაწყობად,</a:t>
            </a:r>
          </a:p>
          <a:p>
            <a:pPr>
              <a:lnSpc>
                <a:spcPct val="107000"/>
              </a:lnSpc>
              <a:spcAft>
                <a:spcPts val="800"/>
              </a:spcAft>
            </a:pPr>
            <a:r>
              <a:rPr lang="ka-GE" sz="1600" dirty="0">
                <a:effectLst/>
                <a:latin typeface="Calibri Light" panose="020F0302020204030204" pitchFamily="34" charset="0"/>
                <a:ea typeface="Calibri" panose="020F0502020204030204" pitchFamily="34" charset="0"/>
                <a:cs typeface="Calibri Light" panose="020F0302020204030204" pitchFamily="34" charset="0"/>
              </a:rPr>
              <a:t>‘ხიდის’ შექმნა დახურულიდან არავერბალურ კომუნიკაციამდე და შემდეგ ვერბალურ კომუნიკაციაზე გადასვლა,</a:t>
            </a:r>
          </a:p>
          <a:p>
            <a:pPr>
              <a:lnSpc>
                <a:spcPct val="107000"/>
              </a:lnSpc>
              <a:spcAft>
                <a:spcPts val="800"/>
              </a:spcAft>
            </a:pPr>
            <a:r>
              <a:rPr lang="ka-GE" sz="1600" dirty="0">
                <a:effectLst/>
                <a:latin typeface="Calibri Light" panose="020F0302020204030204" pitchFamily="34" charset="0"/>
                <a:ea typeface="Calibri" panose="020F0502020204030204" pitchFamily="34" charset="0"/>
                <a:cs typeface="Calibri Light" panose="020F0302020204030204" pitchFamily="34" charset="0"/>
              </a:rPr>
              <a:t>შესაძლოა აუგმენტური მოწყობილობების გამოყენება</a:t>
            </a:r>
          </a:p>
          <a:p>
            <a:pPr>
              <a:lnSpc>
                <a:spcPct val="107000"/>
              </a:lnSpc>
              <a:spcAft>
                <a:spcPts val="800"/>
              </a:spcAft>
            </a:pPr>
            <a:r>
              <a:rPr lang="ka-GE" sz="1600" b="1" i="1" dirty="0">
                <a:effectLst/>
                <a:latin typeface="Calibri Light" panose="020F0302020204030204" pitchFamily="34" charset="0"/>
                <a:ea typeface="Calibri" panose="020F0502020204030204" pitchFamily="34" charset="0"/>
                <a:cs typeface="Calibri Light" panose="020F0302020204030204" pitchFamily="34" charset="0"/>
              </a:rPr>
              <a:t>მკურნალობის ინდივიდუალური გეგმა</a:t>
            </a:r>
            <a:endParaRPr lang="en-GB" sz="1600" b="1" i="1" dirty="0">
              <a:latin typeface="Calibri Light" panose="020F0302020204030204" pitchFamily="34" charset="0"/>
              <a:cs typeface="Calibri Light" panose="020F0302020204030204" pitchFamily="34" charset="0"/>
            </a:endParaRPr>
          </a:p>
        </p:txBody>
      </p:sp>
      <p:pic>
        <p:nvPicPr>
          <p:cNvPr id="5" name="Picture 4" descr="A picture containing person, child, young&#10;&#10;Description automatically generated">
            <a:extLst>
              <a:ext uri="{FF2B5EF4-FFF2-40B4-BE49-F238E27FC236}">
                <a16:creationId xmlns:a16="http://schemas.microsoft.com/office/drawing/2014/main" id="{187DAB97-345E-E63C-60BA-36EDC445E8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0476" r="25727"/>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9A2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1E7E0F-BCE5-C634-C906-E9007192711C}"/>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faithparent.marxhausen.net/2020/04/covid-anxiety-in-children.html">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403220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838200" y="365125"/>
            <a:ext cx="10515600" cy="1325563"/>
          </a:xfrm>
        </p:spPr>
        <p:txBody>
          <a:bodyPr>
            <a:normAutofit/>
          </a:bodyPr>
          <a:lstStyle/>
          <a:p>
            <a:pPr lvl="0"/>
            <a:r>
              <a:rPr lang="ka-GE" sz="4000" dirty="0">
                <a:latin typeface="Calibri Light" panose="020F0302020204030204" pitchFamily="34" charset="0"/>
                <a:cs typeface="Calibri Light" panose="020F0302020204030204" pitchFamily="34" charset="0"/>
              </a:rPr>
              <a:t>დეპრესია</a:t>
            </a:r>
            <a:endParaRPr lang="en-GB" sz="4000" dirty="0">
              <a:latin typeface="Calibri Light" panose="020F030202020403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08F58676-54CA-8A3B-3B70-D47DBD0136A2}"/>
              </a:ext>
            </a:extLst>
          </p:cNvPr>
          <p:cNvSpPr>
            <a:spLocks noGrp="1"/>
          </p:cNvSpPr>
          <p:nvPr>
            <p:ph idx="1"/>
          </p:nvPr>
        </p:nvSpPr>
        <p:spPr>
          <a:xfrm>
            <a:off x="838200" y="1591878"/>
            <a:ext cx="10515600" cy="4351338"/>
          </a:xfrm>
        </p:spPr>
        <p:txBody>
          <a:bodyPr>
            <a:noAutofit/>
          </a:bodyPr>
          <a:lstStyle/>
          <a:p>
            <a:pPr>
              <a:lnSpc>
                <a:spcPct val="150000"/>
              </a:lnSpc>
            </a:pPr>
            <a:r>
              <a:rPr lang="ka-GE" sz="2000" b="0" i="0" dirty="0">
                <a:effectLst/>
                <a:latin typeface="Calibri Light" panose="020F0302020204030204" pitchFamily="34" charset="0"/>
                <a:cs typeface="Calibri Light" panose="020F0302020204030204" pitchFamily="34" charset="0"/>
              </a:rPr>
              <a:t>სიხშირე, განსაკუთრებით გოგოებში, მკვეთრად იზრდება პუბერტატის შემდეგ და მოზარდობის ბოლოს; 1 წლის გავრცელების მაჩვენებელი 4%-ს აღემატება.</a:t>
            </a:r>
          </a:p>
          <a:p>
            <a:pPr>
              <a:lnSpc>
                <a:spcPct val="150000"/>
              </a:lnSpc>
            </a:pPr>
            <a:r>
              <a:rPr lang="ka-GE" sz="2000" b="0" i="0" dirty="0">
                <a:effectLst/>
                <a:latin typeface="Calibri Light" panose="020F0302020204030204" pitchFamily="34" charset="0"/>
                <a:cs typeface="Calibri Light" panose="020F0302020204030204" pitchFamily="34" charset="0"/>
              </a:rPr>
              <a:t>ყველაზე მაღალი მაჩვენებელი დაბალი და საშუალო შემოსავლის მქონე ქვეყნებშია.</a:t>
            </a:r>
          </a:p>
          <a:p>
            <a:pPr>
              <a:lnSpc>
                <a:spcPct val="150000"/>
              </a:lnSpc>
            </a:pPr>
            <a:r>
              <a:rPr lang="ka-GE" sz="2000" b="0" i="0" dirty="0">
                <a:effectLst/>
                <a:latin typeface="Calibri Light" panose="020F0302020204030204" pitchFamily="34" charset="0"/>
                <a:cs typeface="Calibri Light" panose="020F0302020204030204" pitchFamily="34" charset="0"/>
              </a:rPr>
              <a:t>მოზარდებში დეპრესიის რისკ-ფაქტორები არის ოჯახური ისტორია და ფსიქოსოციალური სტრესის ზემოქმედება.</a:t>
            </a:r>
          </a:p>
          <a:p>
            <a:pPr>
              <a:lnSpc>
                <a:spcPct val="150000"/>
              </a:lnSpc>
            </a:pPr>
            <a:r>
              <a:rPr lang="ka-GE" sz="2000" b="0" i="0" dirty="0">
                <a:effectLst/>
                <a:latin typeface="Calibri Light" panose="020F0302020204030204" pitchFamily="34" charset="0"/>
                <a:cs typeface="Calibri Light" panose="020F0302020204030204" pitchFamily="34" charset="0"/>
              </a:rPr>
              <a:t>მემკვიდრეობითი რისკები, განვითარების ფაქტორები, სქესობრივი ჰორმონები და ფსიქოსოციალური სტრესი ურთიერთქმედებენ და ზრდიან ჰორმონალური ფაქტორებითა და მასთან დაკავშირებული დარღვეული ნერვული გზებით გამოწვეულ დეპრესიას. </a:t>
            </a:r>
            <a:r>
              <a:rPr lang="en-GB" sz="2000" b="0" i="0" dirty="0">
                <a:effectLst/>
                <a:latin typeface="Calibri Light" panose="020F0302020204030204" pitchFamily="34" charset="0"/>
                <a:cs typeface="Calibri Light" panose="020F0302020204030204" pitchFamily="34" charset="0"/>
                <a:hlinkClick r:id="rId2"/>
              </a:rPr>
              <a:t>https://www.ncbi.nlm.nih.gov/pmc/articles/PMC3488279/</a:t>
            </a:r>
            <a:r>
              <a:rPr lang="ka-GE" sz="2000" b="0" i="0" dirty="0">
                <a:effectLst/>
                <a:latin typeface="Calibri Light" panose="020F0302020204030204" pitchFamily="34" charset="0"/>
                <a:cs typeface="Calibri Light" panose="020F0302020204030204" pitchFamily="34" charset="0"/>
              </a:rPr>
              <a:t> </a:t>
            </a:r>
            <a:endParaRPr lang="en-GB"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3542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838200" y="365126"/>
            <a:ext cx="10515600" cy="869156"/>
          </a:xfrm>
        </p:spPr>
        <p:txBody>
          <a:bodyPr>
            <a:normAutofit/>
          </a:bodyPr>
          <a:lstStyle/>
          <a:p>
            <a:r>
              <a:rPr lang="ka-GE" sz="3000" b="1" dirty="0">
                <a:latin typeface="Calibri Light" panose="020F0302020204030204" pitchFamily="34" charset="0"/>
                <a:cs typeface="Calibri Light" panose="020F0302020204030204" pitchFamily="34" charset="0"/>
              </a:rPr>
              <a:t>დეპრესია- სიმპტომები</a:t>
            </a:r>
            <a:endParaRPr lang="en-GB" sz="3000" b="1" dirty="0">
              <a:latin typeface="Calibri Light" panose="020F030202020403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08F58676-54CA-8A3B-3B70-D47DBD0136A2}"/>
              </a:ext>
            </a:extLst>
          </p:cNvPr>
          <p:cNvSpPr>
            <a:spLocks noGrp="1"/>
          </p:cNvSpPr>
          <p:nvPr>
            <p:ph idx="1"/>
          </p:nvPr>
        </p:nvSpPr>
        <p:spPr>
          <a:xfrm>
            <a:off x="838200" y="1426938"/>
            <a:ext cx="10798090" cy="4750025"/>
          </a:xfrm>
        </p:spPr>
        <p:txBody>
          <a:bodyPr numCol="2">
            <a:normAutofit fontScale="77500" lnSpcReduction="20000"/>
          </a:bodyPr>
          <a:lstStyle/>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აპათია</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ტკვივილების ჩივილები, მათ შორის, თავის ტკივილი, კუჭის ტკივილი, წელის ტკივილი, დაღლილობა</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კონცენტრაციის სირთულე</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გადაწყვეტილების მიღების სირთულე</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გადაჭარბებული ან შეუსაბამო დანაშაულის შეგრძნება</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უპასუხისმგებლო ქცევა-მაგ., ვალდებულებების დავიწყება,გაკვეთილზე დაგვიანება, სკოლის გაცდენა.</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latin typeface="Calibri Light" panose="020F0302020204030204" pitchFamily="34" charset="0"/>
                <a:ea typeface="Calibri" panose="020F0502020204030204" pitchFamily="34" charset="0"/>
                <a:cs typeface="Calibri Light" panose="020F0302020204030204" pitchFamily="34" charset="0"/>
              </a:rPr>
              <a:t>საკვების მიმართ ინტერესის დაკარგვა ან ჭარბი კვება, რაც იწვევს წონის სწრაფ კლებას ან მატებას</a:t>
            </a: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მეხსიერების დაკარგვა </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სიკვდილზე ფიქრი </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მეამბოხე ქცევა </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სევდა, შფოთვა და უიმედობის განცდა </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ღამე ფხიზლად ყოფნა და დღისით ძილი</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აკადემიური მოსწერების გაუარესება/ქულების უეცარი ვარდნა </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ალკოჰოლის/ ნარკოტიკის გამოყენება და დაუდევარი სექსუალური ცხოვრება </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latin typeface="Calibri Light" panose="020F0302020204030204" pitchFamily="34" charset="0"/>
                <a:ea typeface="Calibri" panose="020F0502020204030204" pitchFamily="34" charset="0"/>
                <a:cs typeface="Calibri Light" panose="020F0302020204030204" pitchFamily="34" charset="0"/>
              </a:rPr>
              <a:t>მეგობრებისგან განშორება </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latin typeface="Calibri Light" panose="020F0302020204030204" pitchFamily="34" charset="0"/>
                <a:ea typeface="Calibri" panose="020F0502020204030204" pitchFamily="34" charset="0"/>
                <a:cs typeface="Calibri Light" panose="020F0302020204030204" pitchFamily="34" charset="0"/>
              </a:rPr>
              <a:t>უმწეობის შეგრძნება </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effectLst/>
                <a:latin typeface="Calibri Light" panose="020F0302020204030204" pitchFamily="34" charset="0"/>
                <a:ea typeface="Calibri" panose="020F0502020204030204" pitchFamily="34" charset="0"/>
                <a:cs typeface="Calibri Light" panose="020F0302020204030204" pitchFamily="34" charset="0"/>
              </a:rPr>
              <a:t>აუხსნელი ტირილი</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ka-GE" sz="2000" dirty="0">
                <a:solidFill>
                  <a:srgbClr val="444444"/>
                </a:solidFill>
                <a:latin typeface="Calibri Light" panose="020F0302020204030204" pitchFamily="34" charset="0"/>
                <a:ea typeface="Calibri" panose="020F0502020204030204" pitchFamily="34" charset="0"/>
                <a:cs typeface="Calibri Light" panose="020F0302020204030204" pitchFamily="34" charset="0"/>
              </a:rPr>
              <a:t>ექსტრემალური მგრძნობელობა უარყოფისა და წარუმატებლობის მიმართ </a:t>
            </a:r>
            <a:endParaRPr lang="en-GB" sz="1800" dirty="0">
              <a:solidFill>
                <a:srgbClr val="444444"/>
              </a:solidFill>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651495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400E-3041-3966-105D-8B1B43A1A1D0}"/>
              </a:ext>
            </a:extLst>
          </p:cNvPr>
          <p:cNvSpPr>
            <a:spLocks noGrp="1"/>
          </p:cNvSpPr>
          <p:nvPr>
            <p:ph type="title"/>
          </p:nvPr>
        </p:nvSpPr>
        <p:spPr>
          <a:xfrm>
            <a:off x="838200" y="365125"/>
            <a:ext cx="10515600" cy="894049"/>
          </a:xfrm>
        </p:spPr>
        <p:txBody>
          <a:bodyPr>
            <a:normAutofit/>
          </a:bodyPr>
          <a:lstStyle/>
          <a:p>
            <a:r>
              <a:rPr lang="ka-GE" sz="2300" b="1" dirty="0">
                <a:effectLst/>
                <a:latin typeface="Calibri Light" panose="020F0302020204030204" pitchFamily="34" charset="0"/>
                <a:ea typeface="Calibri" panose="020F0502020204030204" pitchFamily="34" charset="0"/>
                <a:cs typeface="Calibri Light" panose="020F0302020204030204" pitchFamily="34" charset="0"/>
              </a:rPr>
              <a:t>პროგრამა 9 -11 სესია</a:t>
            </a:r>
            <a:endParaRPr lang="en-GB" sz="2300" dirty="0">
              <a:latin typeface="Calibri Light" panose="020F030202020403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CF01CE75-FC9B-2E64-C019-695F1D0C8F1F}"/>
              </a:ext>
            </a:extLst>
          </p:cNvPr>
          <p:cNvGraphicFramePr>
            <a:graphicFrameLocks noGrp="1"/>
          </p:cNvGraphicFramePr>
          <p:nvPr>
            <p:ph idx="1"/>
            <p:extLst>
              <p:ext uri="{D42A27DB-BD31-4B8C-83A1-F6EECF244321}">
                <p14:modId xmlns:p14="http://schemas.microsoft.com/office/powerpoint/2010/main" val="3298903757"/>
              </p:ext>
            </p:extLst>
          </p:nvPr>
        </p:nvGraphicFramePr>
        <p:xfrm>
          <a:off x="838200" y="1259174"/>
          <a:ext cx="10515600" cy="4917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35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141821" y="1198418"/>
            <a:ext cx="3480438" cy="4461163"/>
          </a:xfrm>
        </p:spPr>
        <p:txBody>
          <a:bodyPr>
            <a:normAutofit/>
          </a:bodyPr>
          <a:lstStyle/>
          <a:p>
            <a:pPr lvl="0"/>
            <a:r>
              <a:rPr lang="ka-GE" sz="4000" dirty="0">
                <a:solidFill>
                  <a:srgbClr val="FFFFFF"/>
                </a:solidFill>
                <a:latin typeface="Calibri Light" panose="020F0302020204030204" pitchFamily="34" charset="0"/>
                <a:cs typeface="Calibri Light" panose="020F0302020204030204" pitchFamily="34" charset="0"/>
              </a:rPr>
              <a:t>კვებითი დარღვევები</a:t>
            </a:r>
            <a:endParaRPr lang="en-GB" sz="4000" dirty="0">
              <a:solidFill>
                <a:srgbClr val="FFFFFF"/>
              </a:solidFill>
              <a:latin typeface="Calibri Light" panose="020F0302020204030204" pitchFamily="34" charset="0"/>
              <a:cs typeface="Calibri Light" panose="020F0302020204030204" pitchFamily="34" charset="0"/>
            </a:endParaRPr>
          </a:p>
        </p:txBody>
      </p:sp>
      <p:sp>
        <p:nvSpPr>
          <p:cNvPr id="2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8F58676-54CA-8A3B-3B70-D47DBD0136A2}"/>
              </a:ext>
            </a:extLst>
          </p:cNvPr>
          <p:cNvSpPr>
            <a:spLocks noGrp="1"/>
          </p:cNvSpPr>
          <p:nvPr>
            <p:ph idx="1"/>
          </p:nvPr>
        </p:nvSpPr>
        <p:spPr>
          <a:xfrm>
            <a:off x="4447308" y="591344"/>
            <a:ext cx="6906491" cy="5585619"/>
          </a:xfrm>
        </p:spPr>
        <p:txBody>
          <a:bodyPr anchor="ctr">
            <a:normAutofit/>
          </a:bodyPr>
          <a:lstStyle/>
          <a:p>
            <a:r>
              <a:rPr lang="ka-GE" sz="2000" b="0" i="0" dirty="0">
                <a:effectLst/>
                <a:latin typeface="Calibri Light" panose="020F0302020204030204" pitchFamily="34" charset="0"/>
                <a:cs typeface="Calibri Light" panose="020F0302020204030204" pitchFamily="34" charset="0"/>
              </a:rPr>
              <a:t>კვებითი დარღვევები, როგორიცაა ნერვული ანორექსია და ნერვული ბულიმია, ჩვეულებრივ, ვლინდება მოზარდობისა და ადრეული ზრდასრულობის პერიოდში.</a:t>
            </a:r>
          </a:p>
          <a:p>
            <a:r>
              <a:rPr lang="ka-GE" sz="2000" b="0" i="0" dirty="0">
                <a:effectLst/>
                <a:latin typeface="Calibri Light" panose="020F0302020204030204" pitchFamily="34" charset="0"/>
                <a:cs typeface="Calibri Light" panose="020F0302020204030204" pitchFamily="34" charset="0"/>
              </a:rPr>
              <a:t>კვებითი აშლილობები მოიცავს კვებასთან დაკავშირებულ არანორმალურ ქცევას საკვებთან დაკაშირებულ საკითხებზე ‘ჩაციკლვას’; ამას, უმეტეს შემთხვევაში, თან ახლავს წუხილი სხეულის წონისა და ფორმის შესახებ.</a:t>
            </a:r>
          </a:p>
          <a:p>
            <a:r>
              <a:rPr lang="ka-GE" sz="2000" b="0" i="0" dirty="0">
                <a:effectLst/>
                <a:latin typeface="Calibri Light" panose="020F0302020204030204" pitchFamily="34" charset="0"/>
                <a:cs typeface="Calibri Light" panose="020F0302020204030204" pitchFamily="34" charset="0"/>
              </a:rPr>
              <a:t>ნერვულმა ანორექსიამ შეიძლება გამოიწვიოს ნაადრევი სიკვდილი, ხშირად, სამედიცინო გართულებებისა ან თვითმკვლელობის გამო. მას აქვს უფრო მაღალი სიკვდილიანობა, ვიდრე ნებისმიერ სხვა ფსიქიკურ აშლილობას.</a:t>
            </a:r>
            <a:r>
              <a:rPr lang="en-GB" sz="2000" b="0" i="0" dirty="0">
                <a:effectLst/>
                <a:latin typeface="Calibri Light" panose="020F0302020204030204" pitchFamily="34" charset="0"/>
                <a:cs typeface="Calibri Light" panose="020F0302020204030204" pitchFamily="34" charset="0"/>
              </a:rPr>
              <a:t>.</a:t>
            </a:r>
            <a:endParaRPr lang="en-GB"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26940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310388" y="681037"/>
            <a:ext cx="4013018" cy="5583148"/>
          </a:xfrm>
        </p:spPr>
        <p:txBody>
          <a:bodyPr anchor="ctr">
            <a:normAutofit/>
          </a:bodyPr>
          <a:lstStyle/>
          <a:p>
            <a:r>
              <a:rPr lang="ka-GE" sz="4500" b="1" dirty="0">
                <a:effectLst/>
                <a:latin typeface="Calibri Light" panose="020F0302020204030204" pitchFamily="34" charset="0"/>
                <a:ea typeface="Calibri" panose="020F0502020204030204" pitchFamily="34" charset="0"/>
                <a:cs typeface="Calibri Light" panose="020F0302020204030204" pitchFamily="34" charset="0"/>
              </a:rPr>
              <a:t>რთული ქცევის მქონე ბავშვებისთვის </a:t>
            </a:r>
            <a:r>
              <a:rPr lang="ka-GE" sz="4500" b="1" dirty="0">
                <a:latin typeface="Calibri Light" panose="020F0302020204030204" pitchFamily="34" charset="0"/>
                <a:ea typeface="Calibri" panose="020F0502020204030204" pitchFamily="34" charset="0"/>
                <a:cs typeface="Calibri Light" panose="020F0302020204030204" pitchFamily="34" charset="0"/>
              </a:rPr>
              <a:t>ქცევითი</a:t>
            </a:r>
            <a:r>
              <a:rPr lang="ka-GE" sz="4500" b="1" dirty="0">
                <a:effectLst/>
                <a:latin typeface="Calibri Light" panose="020F0302020204030204" pitchFamily="34" charset="0"/>
                <a:ea typeface="Calibri" panose="020F0502020204030204" pitchFamily="34" charset="0"/>
                <a:cs typeface="Calibri Light" panose="020F0302020204030204" pitchFamily="34" charset="0"/>
              </a:rPr>
              <a:t> გეგმების შემუშავება</a:t>
            </a:r>
            <a:endParaRPr lang="en-GB" sz="45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E21F41F-419C-A6FE-C4FB-05E03DEDCFB0}"/>
              </a:ext>
            </a:extLst>
          </p:cNvPr>
          <p:cNvGraphicFramePr>
            <a:graphicFrameLocks noGrp="1"/>
          </p:cNvGraphicFramePr>
          <p:nvPr>
            <p:ph idx="1"/>
            <p:extLst>
              <p:ext uri="{D42A27DB-BD31-4B8C-83A1-F6EECF244321}">
                <p14:modId xmlns:p14="http://schemas.microsoft.com/office/powerpoint/2010/main" val="116420782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233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841248" y="548640"/>
            <a:ext cx="3600860" cy="5431536"/>
          </a:xfrm>
        </p:spPr>
        <p:txBody>
          <a:bodyPr>
            <a:normAutofit/>
          </a:bodyPr>
          <a:lstStyle/>
          <a:p>
            <a:pPr lvl="0"/>
            <a:r>
              <a:rPr lang="ka-GE" sz="4000" dirty="0">
                <a:latin typeface="Calibri Light" panose="020F0302020204030204" pitchFamily="34" charset="0"/>
                <a:cs typeface="Calibri Light" panose="020F0302020204030204" pitchFamily="34" charset="0"/>
              </a:rPr>
              <a:t>კვებითი დარღვევები</a:t>
            </a:r>
            <a:endParaRPr lang="en-GB" sz="4000" dirty="0">
              <a:latin typeface="Calibri Light" panose="020F0302020204030204" pitchFamily="34" charset="0"/>
              <a:cs typeface="Calibri Light" panose="020F0302020204030204" pitchFamily="34" charset="0"/>
            </a:endParaRP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F58676-54CA-8A3B-3B70-D47DBD0136A2}"/>
              </a:ext>
            </a:extLst>
          </p:cNvPr>
          <p:cNvSpPr>
            <a:spLocks noGrp="1"/>
          </p:cNvSpPr>
          <p:nvPr>
            <p:ph idx="1"/>
          </p:nvPr>
        </p:nvSpPr>
        <p:spPr>
          <a:xfrm>
            <a:off x="5126418" y="552091"/>
            <a:ext cx="6224335" cy="5431536"/>
          </a:xfrm>
        </p:spPr>
        <p:txBody>
          <a:bodyPr anchor="ctr">
            <a:normAutofit/>
          </a:bodyPr>
          <a:lstStyle/>
          <a:p>
            <a:pPr marL="0" indent="0">
              <a:buNone/>
            </a:pPr>
            <a:r>
              <a:rPr lang="ka-GE" sz="2000" b="0" i="0" dirty="0">
                <a:effectLst/>
                <a:latin typeface="Calibri Light" panose="020F0302020204030204" pitchFamily="34" charset="0"/>
                <a:cs typeface="Calibri Light" panose="020F0302020204030204" pitchFamily="34" charset="0"/>
              </a:rPr>
              <a:t>კოგნიტურ-ბიჰევიორული ჩარევის ეტაპები კვებითი დარღვევების დროს:</a:t>
            </a:r>
            <a:endParaRPr lang="en-GB" sz="2000" b="0" i="0" dirty="0">
              <a:effectLst/>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თერაპიული ურთიერთობების დამყარება </a:t>
            </a:r>
            <a:endParaRPr lang="en-GB"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სიმპტომების სიმძაფრის შეფასება </a:t>
            </a:r>
            <a:endParaRPr lang="en-GB"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მულტიდისციპლინური გუნდის შექმნა</a:t>
            </a:r>
            <a:endParaRPr lang="en-GB"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ნეგატიური აზრების წინააღმდეგ ბრძოლა</a:t>
            </a:r>
            <a:endParaRPr lang="en-GB"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სიმპტომებისგან დამოუკიდებლობის გაზრდა </a:t>
            </a:r>
          </a:p>
          <a:p>
            <a:r>
              <a:rPr lang="ka-GE" sz="1800" dirty="0">
                <a:latin typeface="Calibri Light" panose="020F0302020204030204" pitchFamily="34" charset="0"/>
                <a:cs typeface="Calibri Light" panose="020F0302020204030204" pitchFamily="34" charset="0"/>
              </a:rPr>
              <a:t>ჯანსაღი ცხოვრების წესის ხელშემწყობი უნარების განვითარება </a:t>
            </a:r>
            <a:endParaRPr lang="en-GB"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ფსიქოგანათლება სხეულის  თვით-ხატზე </a:t>
            </a:r>
            <a:endParaRPr lang="en-GB"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თანდევი დაავადებების (შფოთვა, დეპრესია და ა.შ.) მკურნალობა </a:t>
            </a:r>
            <a:endParaRPr lang="en-GB"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რეციდივის პრევენციის გეგმა </a:t>
            </a:r>
            <a:endParaRPr lang="en-GB"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დამხმარე ფაქტორების დადგენა </a:t>
            </a:r>
            <a:endParaRPr lang="en-GB"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3924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838200" y="557189"/>
            <a:ext cx="3374136" cy="5567891"/>
          </a:xfrm>
        </p:spPr>
        <p:txBody>
          <a:bodyPr>
            <a:normAutofit/>
          </a:bodyPr>
          <a:lstStyle/>
          <a:p>
            <a:pPr lvl="0"/>
            <a:r>
              <a:rPr lang="en-GB" sz="6000" b="1" dirty="0"/>
              <a:t>ADHD</a:t>
            </a:r>
          </a:p>
        </p:txBody>
      </p:sp>
      <p:graphicFrame>
        <p:nvGraphicFramePr>
          <p:cNvPr id="5" name="Content Placeholder 2">
            <a:extLst>
              <a:ext uri="{FF2B5EF4-FFF2-40B4-BE49-F238E27FC236}">
                <a16:creationId xmlns:a16="http://schemas.microsoft.com/office/drawing/2014/main" id="{623BE06F-367B-AF20-A37A-907A1F516D98}"/>
              </a:ext>
            </a:extLst>
          </p:cNvPr>
          <p:cNvGraphicFramePr>
            <a:graphicFrameLocks noGrp="1"/>
          </p:cNvGraphicFramePr>
          <p:nvPr>
            <p:ph idx="1"/>
            <p:extLst>
              <p:ext uri="{D42A27DB-BD31-4B8C-83A1-F6EECF244321}">
                <p14:modId xmlns:p14="http://schemas.microsoft.com/office/powerpoint/2010/main" val="2030749334"/>
              </p:ext>
            </p:extLst>
          </p:nvPr>
        </p:nvGraphicFramePr>
        <p:xfrm>
          <a:off x="3852472" y="620391"/>
          <a:ext cx="7884826" cy="579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03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838200" y="365126"/>
            <a:ext cx="10515600" cy="789118"/>
          </a:xfrm>
        </p:spPr>
        <p:txBody>
          <a:bodyPr>
            <a:normAutofit/>
          </a:bodyPr>
          <a:lstStyle/>
          <a:p>
            <a:pPr lvl="0"/>
            <a:r>
              <a:rPr lang="ka-GE" sz="3200" b="1" dirty="0">
                <a:latin typeface="Calibri Light" panose="020F0302020204030204" pitchFamily="34" charset="0"/>
                <a:cs typeface="Calibri Light" panose="020F0302020204030204" pitchFamily="34" charset="0"/>
              </a:rPr>
              <a:t>ბრაზი და აგრესია</a:t>
            </a:r>
            <a:endParaRPr lang="en-GB" sz="3200" b="1" dirty="0">
              <a:latin typeface="Calibri Light" panose="020F030202020403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F039EE2-9D4B-3F5C-1EE0-3A4956C93032}"/>
              </a:ext>
            </a:extLst>
          </p:cNvPr>
          <p:cNvGraphicFramePr>
            <a:graphicFrameLocks noGrp="1"/>
          </p:cNvGraphicFramePr>
          <p:nvPr>
            <p:ph idx="1"/>
            <p:extLst>
              <p:ext uri="{D42A27DB-BD31-4B8C-83A1-F6EECF244321}">
                <p14:modId xmlns:p14="http://schemas.microsoft.com/office/powerpoint/2010/main" val="3731470632"/>
              </p:ext>
            </p:extLst>
          </p:nvPr>
        </p:nvGraphicFramePr>
        <p:xfrm>
          <a:off x="838200" y="1154244"/>
          <a:ext cx="10515600" cy="5338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55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C3D2873-2194-4FB0-BFBA-7E7EEB9848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udious high school students">
            <a:extLst>
              <a:ext uri="{FF2B5EF4-FFF2-40B4-BE49-F238E27FC236}">
                <a16:creationId xmlns:a16="http://schemas.microsoft.com/office/drawing/2014/main" id="{01AE8905-47AF-EBD1-1F96-554C8896E96E}"/>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27338" r="788"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9" name="Picture 8" descr="Child hands on a globe">
            <a:extLst>
              <a:ext uri="{FF2B5EF4-FFF2-40B4-BE49-F238E27FC236}">
                <a16:creationId xmlns:a16="http://schemas.microsoft.com/office/drawing/2014/main" id="{D6BFD01A-7382-2405-3D2D-7C0E985A25C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189" r="1"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Picture 6" descr="Close-up of stacked books">
            <a:extLst>
              <a:ext uri="{FF2B5EF4-FFF2-40B4-BE49-F238E27FC236}">
                <a16:creationId xmlns:a16="http://schemas.microsoft.com/office/drawing/2014/main" id="{31869D74-DFFB-54C3-D1B1-BE0CBA0BD2C2}"/>
              </a:ext>
            </a:extLst>
          </p:cNvPr>
          <p:cNvPicPr>
            <a:picLocks noChangeAspect="1"/>
          </p:cNvPicPr>
          <p:nvPr/>
        </p:nvPicPr>
        <p:blipFill rotWithShape="1">
          <a:blip r:embed="rId4">
            <a:extLst>
              <a:ext uri="{28A0092B-C50C-407E-A947-70E740481C1C}">
                <a14:useLocalDpi xmlns:a14="http://schemas.microsoft.com/office/drawing/2010/main" val="0"/>
              </a:ext>
            </a:extLst>
          </a:blip>
          <a:srcRect r="-1" b="1390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6" name="Freeform: Shape 15">
            <a:extLst>
              <a:ext uri="{FF2B5EF4-FFF2-40B4-BE49-F238E27FC236}">
                <a16:creationId xmlns:a16="http://schemas.microsoft.com/office/drawing/2014/main" id="{B228652A-FD81-4A3C-B164-2012BF4EE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FE8F25D8-4980-4C67-9E0C-7BE94C9CBF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4D9A02-CF70-B973-C944-8E0FF23B9ADB}"/>
              </a:ext>
            </a:extLst>
          </p:cNvPr>
          <p:cNvSpPr>
            <a:spLocks noGrp="1"/>
          </p:cNvSpPr>
          <p:nvPr>
            <p:ph type="title"/>
          </p:nvPr>
        </p:nvSpPr>
        <p:spPr>
          <a:xfrm>
            <a:off x="438912" y="1527048"/>
            <a:ext cx="5020056" cy="2770632"/>
          </a:xfrm>
        </p:spPr>
        <p:txBody>
          <a:bodyPr vert="horz" lIns="91440" tIns="45720" rIns="91440" bIns="45720" rtlCol="0" anchor="b">
            <a:normAutofit/>
          </a:bodyPr>
          <a:lstStyle/>
          <a:p>
            <a:r>
              <a:rPr lang="ka-GE" sz="4000" kern="1200" dirty="0">
                <a:solidFill>
                  <a:schemeClr val="tx1"/>
                </a:solidFill>
                <a:latin typeface="Calibri Light" panose="020F0302020204030204" pitchFamily="34" charset="0"/>
                <a:cs typeface="Calibri Light" panose="020F0302020204030204" pitchFamily="34" charset="0"/>
              </a:rPr>
              <a:t>ფსიქოლოგიური მედეგობის გაზრდა სკოლებში</a:t>
            </a:r>
            <a:endParaRPr lang="en-US" sz="4000" kern="120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1A214C69-1234-4E5D-91CD-BEA0020425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86E49C8-40C0-4E80-BAC0-9A66298F1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174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7D144591-E9E9-4209-8701-3BB48A917D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DDCD6-A032-8BA5-B2B0-CB0CF7E701C2}"/>
              </a:ext>
            </a:extLst>
          </p:cNvPr>
          <p:cNvSpPr>
            <a:spLocks noGrp="1"/>
          </p:cNvSpPr>
          <p:nvPr>
            <p:ph type="title"/>
          </p:nvPr>
        </p:nvSpPr>
        <p:spPr>
          <a:xfrm>
            <a:off x="8964117" y="547712"/>
            <a:ext cx="3108017" cy="5388393"/>
          </a:xfrm>
          <a:noFill/>
        </p:spPr>
        <p:txBody>
          <a:bodyPr>
            <a:normAutofit/>
          </a:bodyPr>
          <a:lstStyle/>
          <a:p>
            <a:pPr algn="r"/>
            <a:r>
              <a:rPr lang="ka-GE" sz="3000" kern="1200" dirty="0">
                <a:solidFill>
                  <a:schemeClr val="tx1"/>
                </a:solidFill>
                <a:latin typeface="Calibri Light" panose="020F0302020204030204" pitchFamily="34" charset="0"/>
                <a:cs typeface="Calibri Light" panose="020F0302020204030204" pitchFamily="34" charset="0"/>
              </a:rPr>
              <a:t>ფსიქოლოგიური მედეგობის გაზრდა სკოლებში</a:t>
            </a:r>
            <a:endParaRPr lang="en-GB" sz="3000" dirty="0"/>
          </a:p>
        </p:txBody>
      </p:sp>
      <p:graphicFrame>
        <p:nvGraphicFramePr>
          <p:cNvPr id="12" name="Content Placeholder 2">
            <a:extLst>
              <a:ext uri="{FF2B5EF4-FFF2-40B4-BE49-F238E27FC236}">
                <a16:creationId xmlns:a16="http://schemas.microsoft.com/office/drawing/2014/main" id="{3482DDA1-1D20-5132-0DFC-9717619E2280}"/>
              </a:ext>
            </a:extLst>
          </p:cNvPr>
          <p:cNvGraphicFramePr>
            <a:graphicFrameLocks noGrp="1"/>
          </p:cNvGraphicFramePr>
          <p:nvPr>
            <p:ph idx="1"/>
            <p:extLst>
              <p:ext uri="{D42A27DB-BD31-4B8C-83A1-F6EECF244321}">
                <p14:modId xmlns:p14="http://schemas.microsoft.com/office/powerpoint/2010/main" val="2334024344"/>
              </p:ext>
            </p:extLst>
          </p:nvPr>
        </p:nvGraphicFramePr>
        <p:xfrm>
          <a:off x="303275" y="1249064"/>
          <a:ext cx="8357567" cy="613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972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C97D-E1E8-8B10-CAF2-0F8D385EC9ED}"/>
              </a:ext>
            </a:extLst>
          </p:cNvPr>
          <p:cNvSpPr>
            <a:spLocks noGrp="1"/>
          </p:cNvSpPr>
          <p:nvPr>
            <p:ph type="title"/>
          </p:nvPr>
        </p:nvSpPr>
        <p:spPr>
          <a:xfrm>
            <a:off x="838200" y="365125"/>
            <a:ext cx="10515600" cy="759137"/>
          </a:xfrm>
        </p:spPr>
        <p:txBody>
          <a:bodyPr/>
          <a:lstStyle/>
          <a:p>
            <a:r>
              <a:rPr lang="ka-GE" dirty="0">
                <a:latin typeface="Calibri Light" panose="020F0302020204030204" pitchFamily="34" charset="0"/>
                <a:cs typeface="Calibri Light" panose="020F0302020204030204" pitchFamily="34" charset="0"/>
              </a:rPr>
              <a:t>გამოყენებული ლიტერატურა</a:t>
            </a:r>
            <a:r>
              <a:rPr lang="en-GB" dirty="0">
                <a:latin typeface="Calibri Light" panose="020F0302020204030204" pitchFamily="34" charset="0"/>
                <a:cs typeface="Calibri Light" panose="020F0302020204030204" pitchFamily="34" charset="0"/>
              </a:rPr>
              <a:t> </a:t>
            </a:r>
          </a:p>
        </p:txBody>
      </p:sp>
      <p:sp>
        <p:nvSpPr>
          <p:cNvPr id="3" name="Content Placeholder 2">
            <a:extLst>
              <a:ext uri="{FF2B5EF4-FFF2-40B4-BE49-F238E27FC236}">
                <a16:creationId xmlns:a16="http://schemas.microsoft.com/office/drawing/2014/main" id="{A97DFD0D-B06C-96FE-FEDD-75E49E26D24F}"/>
              </a:ext>
            </a:extLst>
          </p:cNvPr>
          <p:cNvSpPr>
            <a:spLocks noGrp="1"/>
          </p:cNvSpPr>
          <p:nvPr>
            <p:ph idx="1"/>
          </p:nvPr>
        </p:nvSpPr>
        <p:spPr>
          <a:xfrm>
            <a:off x="239843" y="1528997"/>
            <a:ext cx="11467475" cy="4963878"/>
          </a:xfrm>
        </p:spPr>
        <p:txBody>
          <a:bodyPr>
            <a:normAutofit fontScale="77500" lnSpcReduction="20000"/>
          </a:bodyPr>
          <a:lstStyle/>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Agah</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J. J., Ede, M. O., Asor, L. J., </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Ekesionye</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E. N., &amp; </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Ejionueme</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L. (2021). Managing examination induced stress among students using FEAR-model of cognitive behavioural intervention: Policy implications for educational evaluators.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Current Psychology</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1-13.</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Feltner, C., Peat, C., Reddy, S., Riley, S., Berkman, N., Middleton, J. C., ... &amp; Jonas, D. E. (2022). Screening for eating disorders in adolescents and adults: evidence report and systematic review for the US Preventive Services Task Force.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JAMA</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327</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(11), 1068-1082.</a:t>
            </a: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2"/>
              </a:rPr>
              <a:t>https://www.who.int/news-room/fact-sheets/detail/adolescent-mental-health</a:t>
            </a:r>
            <a:endParaRPr lang="en-GB" sz="18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Krysanski</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V. L. (2003). A brief review of selective mutism literature.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The Journal of Psychology</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137</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(1), 29-40.</a:t>
            </a:r>
          </a:p>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Martenstyn</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J. A., </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Aouad</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P., </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Touyz</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S., &amp; Maguire, S. (2022). Treatment of compulsive exercise in eating disorders and muscle dysmorphia: A systematic review and meta-analysis.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Clinical Psychology: Science and Practice</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a:t>
            </a:r>
          </a:p>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Mennuti</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R. B., Christner, R. W., &amp; Freeman, A. (2005).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Cognitive-</a:t>
            </a:r>
            <a:r>
              <a:rPr lang="en-GB" sz="1800" i="1" dirty="0" err="1">
                <a:effectLst/>
                <a:latin typeface="Calibri Light" panose="020F0302020204030204" pitchFamily="34" charset="0"/>
                <a:ea typeface="Calibri" panose="020F0502020204030204" pitchFamily="34" charset="0"/>
                <a:cs typeface="Calibri Light" panose="020F0302020204030204" pitchFamily="34" charset="0"/>
              </a:rPr>
              <a:t>behavioral</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 interventions in educational settings: A handbook for practice</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Routledge.</a:t>
            </a:r>
          </a:p>
          <a:p>
            <a:pPr marL="342900" indent="-342900">
              <a:lnSpc>
                <a:spcPct val="107000"/>
              </a:lnSpc>
              <a:spcAft>
                <a:spcPts val="800"/>
              </a:spcAft>
              <a:tabLst>
                <a:tab pos="457200" algn="l"/>
              </a:tabLst>
            </a:pPr>
            <a:r>
              <a:rPr lang="en-GB" sz="1800" dirty="0" err="1">
                <a:latin typeface="Calibri Light" panose="020F0302020204030204" pitchFamily="34" charset="0"/>
                <a:cs typeface="Calibri Light" panose="020F0302020204030204" pitchFamily="34" charset="0"/>
              </a:rPr>
              <a:t>Morote</a:t>
            </a:r>
            <a:r>
              <a:rPr lang="en-GB" sz="1800" dirty="0">
                <a:latin typeface="Calibri Light" panose="020F0302020204030204" pitchFamily="34" charset="0"/>
                <a:cs typeface="Calibri Light" panose="020F0302020204030204" pitchFamily="34" charset="0"/>
              </a:rPr>
              <a:t>, R.; Las </a:t>
            </a:r>
            <a:r>
              <a:rPr lang="en-GB" sz="1800" dirty="0" err="1">
                <a:latin typeface="Calibri Light" panose="020F0302020204030204" pitchFamily="34" charset="0"/>
                <a:cs typeface="Calibri Light" panose="020F0302020204030204" pitchFamily="34" charset="0"/>
              </a:rPr>
              <a:t>Hayas</a:t>
            </a:r>
            <a:r>
              <a:rPr lang="en-GB" sz="1800" dirty="0">
                <a:latin typeface="Calibri Light" panose="020F0302020204030204" pitchFamily="34" charset="0"/>
                <a:cs typeface="Calibri Light" panose="020F0302020204030204" pitchFamily="34" charset="0"/>
              </a:rPr>
              <a:t>, C.; </a:t>
            </a:r>
            <a:r>
              <a:rPr lang="en-GB" sz="1800" dirty="0" err="1">
                <a:latin typeface="Calibri Light" panose="020F0302020204030204" pitchFamily="34" charset="0"/>
                <a:cs typeface="Calibri Light" panose="020F0302020204030204" pitchFamily="34" charset="0"/>
              </a:rPr>
              <a:t>Izco-Basurko</a:t>
            </a:r>
            <a:r>
              <a:rPr lang="en-GB" sz="1800" dirty="0">
                <a:latin typeface="Calibri Light" panose="020F0302020204030204" pitchFamily="34" charset="0"/>
                <a:cs typeface="Calibri Light" panose="020F0302020204030204" pitchFamily="34" charset="0"/>
              </a:rPr>
              <a:t>, I.; </a:t>
            </a:r>
            <a:r>
              <a:rPr lang="en-GB" sz="1800" dirty="0" err="1">
                <a:latin typeface="Calibri Light" panose="020F0302020204030204" pitchFamily="34" charset="0"/>
                <a:cs typeface="Calibri Light" panose="020F0302020204030204" pitchFamily="34" charset="0"/>
              </a:rPr>
              <a:t>Anyan</a:t>
            </a:r>
            <a:r>
              <a:rPr lang="en-GB" sz="1800" dirty="0">
                <a:latin typeface="Calibri Light" panose="020F0302020204030204" pitchFamily="34" charset="0"/>
                <a:cs typeface="Calibri Light" panose="020F0302020204030204" pitchFamily="34" charset="0"/>
              </a:rPr>
              <a:t>, F.; </a:t>
            </a:r>
            <a:r>
              <a:rPr lang="en-GB" sz="1800" dirty="0" err="1">
                <a:latin typeface="Calibri Light" panose="020F0302020204030204" pitchFamily="34" charset="0"/>
                <a:cs typeface="Calibri Light" panose="020F0302020204030204" pitchFamily="34" charset="0"/>
              </a:rPr>
              <a:t>Fullaondo</a:t>
            </a:r>
            <a:r>
              <a:rPr lang="en-GB" sz="1800" dirty="0">
                <a:latin typeface="Calibri Light" panose="020F0302020204030204" pitchFamily="34" charset="0"/>
                <a:cs typeface="Calibri Light" panose="020F0302020204030204" pitchFamily="34" charset="0"/>
              </a:rPr>
              <a:t>, A.; </a:t>
            </a:r>
            <a:r>
              <a:rPr lang="en-GB" sz="1800" dirty="0" err="1">
                <a:latin typeface="Calibri Light" panose="020F0302020204030204" pitchFamily="34" charset="0"/>
                <a:cs typeface="Calibri Light" panose="020F0302020204030204" pitchFamily="34" charset="0"/>
              </a:rPr>
              <a:t>Donisi</a:t>
            </a:r>
            <a:r>
              <a:rPr lang="en-GB" sz="1800" dirty="0">
                <a:latin typeface="Calibri Light" panose="020F0302020204030204" pitchFamily="34" charset="0"/>
                <a:cs typeface="Calibri Light" panose="020F0302020204030204" pitchFamily="34" charset="0"/>
              </a:rPr>
              <a:t>, V.; </a:t>
            </a:r>
            <a:r>
              <a:rPr lang="en-GB" sz="1800" dirty="0" err="1">
                <a:latin typeface="Calibri Light" panose="020F0302020204030204" pitchFamily="34" charset="0"/>
                <a:cs typeface="Calibri Light" panose="020F0302020204030204" pitchFamily="34" charset="0"/>
              </a:rPr>
              <a:t>Zwiefka</a:t>
            </a:r>
            <a:r>
              <a:rPr lang="en-GB" sz="1800" dirty="0">
                <a:latin typeface="Calibri Light" panose="020F0302020204030204" pitchFamily="34" charset="0"/>
                <a:cs typeface="Calibri Light" panose="020F0302020204030204" pitchFamily="34" charset="0"/>
              </a:rPr>
              <a:t>, A.; </a:t>
            </a:r>
            <a:r>
              <a:rPr lang="en-GB" sz="1800" dirty="0" err="1">
                <a:latin typeface="Calibri Light" panose="020F0302020204030204" pitchFamily="34" charset="0"/>
                <a:cs typeface="Calibri Light" panose="020F0302020204030204" pitchFamily="34" charset="0"/>
              </a:rPr>
              <a:t>Gudmundsdottir</a:t>
            </a:r>
            <a:r>
              <a:rPr lang="en-GB" sz="1800" dirty="0">
                <a:latin typeface="Calibri Light" panose="020F0302020204030204" pitchFamily="34" charset="0"/>
                <a:cs typeface="Calibri Light" panose="020F0302020204030204" pitchFamily="34" charset="0"/>
              </a:rPr>
              <a:t>, D.G.; </a:t>
            </a:r>
            <a:r>
              <a:rPr lang="en-GB" sz="1800" dirty="0" err="1">
                <a:latin typeface="Calibri Light" panose="020F0302020204030204" pitchFamily="34" charset="0"/>
                <a:cs typeface="Calibri Light" panose="020F0302020204030204" pitchFamily="34" charset="0"/>
              </a:rPr>
              <a:t>Ledertoug</a:t>
            </a:r>
            <a:r>
              <a:rPr lang="en-GB" sz="1800" dirty="0">
                <a:latin typeface="Calibri Light" panose="020F0302020204030204" pitchFamily="34" charset="0"/>
                <a:cs typeface="Calibri Light" panose="020F0302020204030204" pitchFamily="34" charset="0"/>
              </a:rPr>
              <a:t>, M.M.; </a:t>
            </a:r>
            <a:r>
              <a:rPr lang="en-GB" sz="1800" dirty="0" err="1">
                <a:latin typeface="Calibri Light" panose="020F0302020204030204" pitchFamily="34" charset="0"/>
                <a:cs typeface="Calibri Light" panose="020F0302020204030204" pitchFamily="34" charset="0"/>
              </a:rPr>
              <a:t>Olafsdottir</a:t>
            </a:r>
            <a:r>
              <a:rPr lang="en-GB" sz="1800" dirty="0">
                <a:latin typeface="Calibri Light" panose="020F0302020204030204" pitchFamily="34" charset="0"/>
                <a:cs typeface="Calibri Light" panose="020F0302020204030204" pitchFamily="34" charset="0"/>
              </a:rPr>
              <a:t>, A.S.; et al. Co-creation and regional adaptation of a resilience-based universal whole-school program in five European regions. Eur. Educ. Res. J. 2020.</a:t>
            </a:r>
            <a:endParaRPr lang="en-GB" sz="2600" dirty="0">
              <a:latin typeface="Calibri Light" panose="020F0302020204030204" pitchFamily="34" charset="0"/>
              <a:ea typeface="Calibri" panose="020F0502020204030204" pitchFamily="34" charset="0"/>
              <a:cs typeface="Calibri Light" panose="020F03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Stallard, P., &amp; Buck, R. (2013). Preventing depression and promoting resilience: feasibility study of a school-based cognitive-behavioural intervention.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The British Journal of Psychiatry</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202</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(s54), s18-s23.</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Thapar, A., </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Collishaw</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S., Pine, D. S., &amp; Thapar, A. K. (2012). Depression in adolescence.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The Lancet</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t>
            </a:r>
            <a:r>
              <a:rPr lang="en-GB" sz="1800" i="1" dirty="0">
                <a:effectLst/>
                <a:latin typeface="Calibri Light" panose="020F0302020204030204" pitchFamily="34" charset="0"/>
                <a:ea typeface="Calibri" panose="020F0502020204030204" pitchFamily="34" charset="0"/>
                <a:cs typeface="Calibri Light" panose="020F0302020204030204" pitchFamily="34" charset="0"/>
              </a:rPr>
              <a:t>379</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(9820), 1056-1067.</a:t>
            </a:r>
            <a:endParaRPr lang="ro-RO" sz="18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45090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22C0-4817-FCC7-0D90-09D950771C86}"/>
              </a:ext>
            </a:extLst>
          </p:cNvPr>
          <p:cNvSpPr>
            <a:spLocks noGrp="1"/>
          </p:cNvSpPr>
          <p:nvPr>
            <p:ph type="title"/>
          </p:nvPr>
        </p:nvSpPr>
        <p:spPr>
          <a:xfrm>
            <a:off x="1394084" y="1974955"/>
            <a:ext cx="8435559" cy="1325563"/>
          </a:xfrm>
        </p:spPr>
        <p:txBody>
          <a:bodyPr>
            <a:noAutofit/>
          </a:bodyPr>
          <a:lstStyle/>
          <a:p>
            <a:r>
              <a:rPr lang="pl-PL" sz="3600" dirty="0">
                <a:solidFill>
                  <a:srgbClr val="0070C0"/>
                </a:solidFill>
                <a:latin typeface="Calibri Light" panose="020F0302020204030204" pitchFamily="34" charset="0"/>
                <a:cs typeface="Calibri Light" panose="020F0302020204030204" pitchFamily="34" charset="0"/>
              </a:rPr>
              <a:t>T</a:t>
            </a:r>
            <a:r>
              <a:rPr lang="en-US" sz="3600" dirty="0">
                <a:solidFill>
                  <a:srgbClr val="0070C0"/>
                </a:solidFill>
                <a:latin typeface="Calibri Light" panose="020F0302020204030204" pitchFamily="34" charset="0"/>
                <a:cs typeface="Calibri Light" panose="020F0302020204030204" pitchFamily="34" charset="0"/>
              </a:rPr>
              <a:t>hank you for your attention</a:t>
            </a:r>
            <a:r>
              <a:rPr lang="pl-PL" sz="3600" dirty="0">
                <a:solidFill>
                  <a:srgbClr val="0070C0"/>
                </a:solidFill>
                <a:latin typeface="Calibri Light" panose="020F0302020204030204" pitchFamily="34" charset="0"/>
                <a:cs typeface="Calibri Light" panose="020F0302020204030204" pitchFamily="34" charset="0"/>
              </a:rPr>
              <a:t>! </a:t>
            </a:r>
            <a:r>
              <a:rPr lang="pl-PL" sz="3600" dirty="0">
                <a:solidFill>
                  <a:srgbClr val="0070C0"/>
                </a:solidFill>
                <a:latin typeface="Calibri Light" panose="020F0302020204030204" pitchFamily="34" charset="0"/>
                <a:cs typeface="Calibri Light" panose="020F0302020204030204" pitchFamily="34" charset="0"/>
                <a:sym typeface="Wingdings" panose="05000000000000000000" pitchFamily="2" charset="2"/>
              </a:rPr>
              <a:t></a:t>
            </a:r>
            <a:r>
              <a:rPr lang="pl-PL" sz="3600" dirty="0">
                <a:solidFill>
                  <a:srgbClr val="0070C0"/>
                </a:solidFill>
                <a:latin typeface="Calibri Light" panose="020F0302020204030204" pitchFamily="34" charset="0"/>
                <a:cs typeface="Calibri Light" panose="020F0302020204030204" pitchFamily="34" charset="0"/>
              </a:rPr>
              <a:t/>
            </a:r>
            <a:br>
              <a:rPr lang="pl-PL" sz="3600" dirty="0">
                <a:solidFill>
                  <a:srgbClr val="0070C0"/>
                </a:solidFill>
                <a:latin typeface="Calibri Light" panose="020F0302020204030204" pitchFamily="34" charset="0"/>
                <a:cs typeface="Calibri Light" panose="020F0302020204030204" pitchFamily="34" charset="0"/>
              </a:rPr>
            </a:br>
            <a:r>
              <a:rPr lang="pl-PL" sz="3600" dirty="0">
                <a:solidFill>
                  <a:srgbClr val="0070C0"/>
                </a:solidFill>
                <a:latin typeface="Calibri Light" panose="020F0302020204030204" pitchFamily="34" charset="0"/>
                <a:cs typeface="Calibri Light" panose="020F0302020204030204" pitchFamily="34" charset="0"/>
              </a:rPr>
              <a:t> 		</a:t>
            </a:r>
            <a:r>
              <a:rPr lang="ka-GE" sz="3600" dirty="0">
                <a:solidFill>
                  <a:srgbClr val="0070C0"/>
                </a:solidFill>
                <a:latin typeface="Calibri Light" panose="020F0302020204030204" pitchFamily="34" charset="0"/>
                <a:cs typeface="Calibri Light" panose="020F0302020204030204" pitchFamily="34" charset="0"/>
              </a:rPr>
              <a:t>გმადლობთ ყურადღებისთვის</a:t>
            </a:r>
            <a:endParaRPr lang="en-GB" sz="3600" dirty="0">
              <a:latin typeface="Calibri Light" panose="020F0302020204030204" pitchFamily="34" charset="0"/>
              <a:cs typeface="Calibri Light" panose="020F0302020204030204" pitchFamily="34" charset="0"/>
            </a:endParaRPr>
          </a:p>
        </p:txBody>
      </p:sp>
      <p:pic>
        <p:nvPicPr>
          <p:cNvPr id="5" name="Content Placeholder 4">
            <a:extLst>
              <a:ext uri="{FF2B5EF4-FFF2-40B4-BE49-F238E27FC236}">
                <a16:creationId xmlns:a16="http://schemas.microsoft.com/office/drawing/2014/main" id="{DE3FE0C9-1E72-0191-612E-9750631A50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257" y="442926"/>
            <a:ext cx="5848350" cy="581025"/>
          </a:xfrm>
        </p:spPr>
      </p:pic>
      <p:sp>
        <p:nvSpPr>
          <p:cNvPr id="6" name="Cloud 5">
            <a:extLst>
              <a:ext uri="{FF2B5EF4-FFF2-40B4-BE49-F238E27FC236}">
                <a16:creationId xmlns:a16="http://schemas.microsoft.com/office/drawing/2014/main" id="{DA31BEE5-AC5D-60A8-0A66-045F1672EA58}"/>
              </a:ext>
            </a:extLst>
          </p:cNvPr>
          <p:cNvSpPr/>
          <p:nvPr/>
        </p:nvSpPr>
        <p:spPr>
          <a:xfrm>
            <a:off x="329784" y="4691921"/>
            <a:ext cx="3567659" cy="152043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latin typeface="Calibri Light" panose="020F0302020204030204" pitchFamily="34" charset="0"/>
                <a:cs typeface="Calibri Light" panose="020F0302020204030204" pitchFamily="34" charset="0"/>
              </a:rPr>
              <a:t>danapopa@unitbv.ro</a:t>
            </a:r>
            <a:endParaRPr lang="en-GB" dirty="0">
              <a:latin typeface="Calibri Light" panose="020F0302020204030204" pitchFamily="34" charset="0"/>
              <a:cs typeface="Calibri Light" panose="020F0302020204030204" pitchFamily="34" charset="0"/>
            </a:endParaRPr>
          </a:p>
        </p:txBody>
      </p:sp>
      <p:pic>
        <p:nvPicPr>
          <p:cNvPr id="8" name="Picture 7" descr="Collaborative meeting table">
            <a:extLst>
              <a:ext uri="{FF2B5EF4-FFF2-40B4-BE49-F238E27FC236}">
                <a16:creationId xmlns:a16="http://schemas.microsoft.com/office/drawing/2014/main" id="{2AB1D62F-8D93-B716-7E62-CED1CE834A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44638" y="3490837"/>
            <a:ext cx="5537209" cy="3367163"/>
          </a:xfrm>
          <a:prstGeom prst="ellipse">
            <a:avLst/>
          </a:prstGeom>
          <a:ln>
            <a:noFill/>
          </a:ln>
          <a:effectLst>
            <a:softEdge rad="112500"/>
          </a:effectLst>
        </p:spPr>
      </p:pic>
    </p:spTree>
    <p:extLst>
      <p:ext uri="{BB962C8B-B14F-4D97-AF65-F5344CB8AC3E}">
        <p14:creationId xmlns:p14="http://schemas.microsoft.com/office/powerpoint/2010/main" val="66211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211671" y="675469"/>
            <a:ext cx="4224676" cy="5583148"/>
          </a:xfrm>
        </p:spPr>
        <p:txBody>
          <a:bodyPr anchor="ctr">
            <a:normAutofit/>
          </a:bodyPr>
          <a:lstStyle/>
          <a:p>
            <a:pPr lvl="0"/>
            <a:r>
              <a:rPr lang="ka-GE" sz="4200" dirty="0">
                <a:latin typeface="Calibri Light" panose="020F0302020204030204" pitchFamily="34" charset="0"/>
                <a:cs typeface="Calibri Light" panose="020F0302020204030204" pitchFamily="34" charset="0"/>
              </a:rPr>
              <a:t>კოგნიტურ-ბიჰევიორული ინტერვენციები განათლებაში</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6B0BA52-65FF-043D-8C8A-626A2B42B260}"/>
              </a:ext>
            </a:extLst>
          </p:cNvPr>
          <p:cNvGraphicFramePr>
            <a:graphicFrameLocks noGrp="1"/>
          </p:cNvGraphicFramePr>
          <p:nvPr>
            <p:ph idx="1"/>
            <p:extLst>
              <p:ext uri="{D42A27DB-BD31-4B8C-83A1-F6EECF244321}">
                <p14:modId xmlns:p14="http://schemas.microsoft.com/office/powerpoint/2010/main" val="418575921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62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4549998-24F5-5A10-6FF5-DB257DD56AA3}"/>
              </a:ext>
            </a:extLst>
          </p:cNvPr>
          <p:cNvGraphicFramePr>
            <a:graphicFrameLocks noGrp="1"/>
          </p:cNvGraphicFramePr>
          <p:nvPr>
            <p:ph idx="1"/>
            <p:extLst>
              <p:ext uri="{D42A27DB-BD31-4B8C-83A1-F6EECF244321}">
                <p14:modId xmlns:p14="http://schemas.microsoft.com/office/powerpoint/2010/main" val="33734566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2A46631-64A9-208B-E291-3FFFFAD062B8}"/>
              </a:ext>
            </a:extLst>
          </p:cNvPr>
          <p:cNvSpPr txBox="1"/>
          <p:nvPr/>
        </p:nvSpPr>
        <p:spPr>
          <a:xfrm>
            <a:off x="4910137" y="681037"/>
            <a:ext cx="2371725" cy="523220"/>
          </a:xfrm>
          <a:prstGeom prst="rect">
            <a:avLst/>
          </a:prstGeom>
          <a:noFill/>
        </p:spPr>
        <p:txBody>
          <a:bodyPr wrap="square">
            <a:spAutoFit/>
          </a:bodyPr>
          <a:lstStyle/>
          <a:p>
            <a:pPr algn="ctr"/>
            <a:r>
              <a:rPr lang="en-GB" sz="2800" b="1" dirty="0">
                <a:effectLst/>
                <a:latin typeface="Calibri Light" panose="020F0302020204030204" pitchFamily="34" charset="0"/>
                <a:ea typeface="Calibri" panose="020F0502020204030204" pitchFamily="34" charset="0"/>
                <a:cs typeface="Calibri Light" panose="020F0302020204030204" pitchFamily="34" charset="0"/>
              </a:rPr>
              <a:t>CBT </a:t>
            </a:r>
            <a:r>
              <a:rPr lang="ka-GE" sz="2800" b="1" dirty="0">
                <a:latin typeface="Calibri Light" panose="020F0302020204030204" pitchFamily="34" charset="0"/>
                <a:ea typeface="Calibri" panose="020F0502020204030204" pitchFamily="34" charset="0"/>
                <a:cs typeface="Calibri Light" panose="020F0302020204030204" pitchFamily="34" charset="0"/>
              </a:rPr>
              <a:t>მოდელი</a:t>
            </a:r>
            <a:endParaRPr lang="en-GB"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0434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1356E-A9DD-29B6-5B70-47C1953A4F8A}"/>
              </a:ext>
            </a:extLst>
          </p:cNvPr>
          <p:cNvSpPr>
            <a:spLocks noGrp="1"/>
          </p:cNvSpPr>
          <p:nvPr>
            <p:ph type="title"/>
          </p:nvPr>
        </p:nvSpPr>
        <p:spPr>
          <a:xfrm>
            <a:off x="-354890" y="1146189"/>
            <a:ext cx="4420794" cy="3387497"/>
          </a:xfrm>
        </p:spPr>
        <p:txBody>
          <a:bodyPr anchor="b">
            <a:normAutofit/>
          </a:bodyPr>
          <a:lstStyle/>
          <a:p>
            <a:pPr algn="r"/>
            <a:r>
              <a:rPr lang="ka-GE" sz="3800" dirty="0">
                <a:solidFill>
                  <a:schemeClr val="bg1">
                    <a:lumMod val="95000"/>
                  </a:schemeClr>
                </a:solidFill>
                <a:latin typeface="Calibri Light" panose="020F0302020204030204" pitchFamily="34" charset="0"/>
                <a:cs typeface="Calibri Light" panose="020F0302020204030204" pitchFamily="34" charset="0"/>
              </a:rPr>
              <a:t>კოგნიტურ-ბიჰევიორული ინტერვენციები სკოლაში </a:t>
            </a:r>
            <a:endParaRPr lang="en-GB" sz="3800" dirty="0">
              <a:solidFill>
                <a:schemeClr val="bg1">
                  <a:lumMod val="95000"/>
                </a:schemeClr>
              </a:solidFill>
            </a:endParaRPr>
          </a:p>
        </p:txBody>
      </p:sp>
      <p:sp>
        <p:nvSpPr>
          <p:cNvPr id="3" name="Content Placeholder 2">
            <a:extLst>
              <a:ext uri="{FF2B5EF4-FFF2-40B4-BE49-F238E27FC236}">
                <a16:creationId xmlns:a16="http://schemas.microsoft.com/office/drawing/2014/main" id="{D3C34E2D-4408-48FC-5887-2DD86F6291C1}"/>
              </a:ext>
            </a:extLst>
          </p:cNvPr>
          <p:cNvSpPr>
            <a:spLocks noGrp="1"/>
          </p:cNvSpPr>
          <p:nvPr>
            <p:ph idx="1"/>
          </p:nvPr>
        </p:nvSpPr>
        <p:spPr>
          <a:xfrm>
            <a:off x="4367695" y="649480"/>
            <a:ext cx="7357583" cy="5871241"/>
          </a:xfrm>
        </p:spPr>
        <p:txBody>
          <a:bodyPr anchor="ctr">
            <a:normAutofit/>
          </a:bodyPr>
          <a:lstStyle/>
          <a:p>
            <a:r>
              <a:rPr lang="en-GB" sz="1700" dirty="0">
                <a:latin typeface="Calibri Light" panose="020F0302020204030204" pitchFamily="34" charset="0"/>
                <a:cs typeface="Calibri Light" panose="020F0302020204030204" pitchFamily="34" charset="0"/>
              </a:rPr>
              <a:t>CBT</a:t>
            </a:r>
            <a:r>
              <a:rPr lang="ka-GE" sz="1700" dirty="0">
                <a:latin typeface="Calibri Light" panose="020F0302020204030204" pitchFamily="34" charset="0"/>
                <a:cs typeface="Calibri Light" panose="020F0302020204030204" pitchFamily="34" charset="0"/>
              </a:rPr>
              <a:t> ჩარევები სკოლებში </a:t>
            </a:r>
            <a:r>
              <a:rPr lang="en-GB" sz="1700" dirty="0">
                <a:latin typeface="Calibri Light" panose="020F0302020204030204" pitchFamily="34" charset="0"/>
                <a:cs typeface="Calibri Light" panose="020F0302020204030204" pitchFamily="34" charset="0"/>
              </a:rPr>
              <a:t> </a:t>
            </a:r>
            <a:r>
              <a:rPr lang="en-GB" sz="1700" dirty="0">
                <a:solidFill>
                  <a:srgbClr val="FF0000"/>
                </a:solidFill>
                <a:latin typeface="Calibri Light" panose="020F0302020204030204" pitchFamily="34" charset="0"/>
                <a:cs typeface="Calibri Light" panose="020F0302020204030204" pitchFamily="34" charset="0"/>
              </a:rPr>
              <a:t>are on a continuum from prevention to early intervention to direct individual services. </a:t>
            </a:r>
            <a:endParaRPr lang="ro-RO" sz="1700" dirty="0">
              <a:solidFill>
                <a:srgbClr val="FF0000"/>
              </a:solidFill>
              <a:latin typeface="Calibri Light" panose="020F0302020204030204" pitchFamily="34" charset="0"/>
              <a:cs typeface="Calibri Light" panose="020F0302020204030204" pitchFamily="34" charset="0"/>
            </a:endParaRPr>
          </a:p>
          <a:p>
            <a:r>
              <a:rPr lang="ka-GE" sz="1700" b="1" dirty="0">
                <a:latin typeface="Calibri Light" panose="020F0302020204030204" pitchFamily="34" charset="0"/>
                <a:cs typeface="Calibri Light" panose="020F0302020204030204" pitchFamily="34" charset="0"/>
              </a:rPr>
              <a:t>კოგნიტური ‘დეფორმაციები’</a:t>
            </a:r>
            <a:r>
              <a:rPr lang="en-GB" sz="1700" b="1" dirty="0">
                <a:latin typeface="Calibri Light" panose="020F0302020204030204" pitchFamily="34" charset="0"/>
                <a:cs typeface="Calibri Light" panose="020F0302020204030204" pitchFamily="34" charset="0"/>
              </a:rPr>
              <a:t> </a:t>
            </a:r>
            <a:r>
              <a:rPr lang="ka-GE" sz="1700" b="1" dirty="0">
                <a:latin typeface="Calibri Light" panose="020F0302020204030204" pitchFamily="34" charset="0"/>
                <a:cs typeface="Calibri Light" panose="020F0302020204030204" pitchFamily="34" charset="0"/>
              </a:rPr>
              <a:t>(</a:t>
            </a:r>
            <a:r>
              <a:rPr lang="en-GB" sz="1700" b="1" dirty="0">
                <a:latin typeface="Calibri Light" panose="020F0302020204030204" pitchFamily="34" charset="0"/>
                <a:cs typeface="Calibri Light" panose="020F0302020204030204" pitchFamily="34" charset="0"/>
              </a:rPr>
              <a:t>distortions</a:t>
            </a:r>
            <a:r>
              <a:rPr lang="ka-GE" sz="1700" b="1" dirty="0">
                <a:latin typeface="Calibri Light" panose="020F0302020204030204" pitchFamily="34" charset="0"/>
                <a:cs typeface="Calibri Light" panose="020F0302020204030204" pitchFamily="34" charset="0"/>
              </a:rPr>
              <a:t>), რომლებიც ხშირად გვხვდება სტუდენტურ თერაპიაში: </a:t>
            </a:r>
            <a:r>
              <a:rPr lang="en-GB" sz="1700" b="1" dirty="0">
                <a:latin typeface="Calibri Light" panose="020F0302020204030204" pitchFamily="34" charset="0"/>
                <a:cs typeface="Calibri Light" panose="020F0302020204030204" pitchFamily="34" charset="0"/>
              </a:rPr>
              <a:t> </a:t>
            </a:r>
            <a:endParaRPr lang="ka-GE" sz="1700" b="1" dirty="0">
              <a:latin typeface="Calibri Light" panose="020F0302020204030204" pitchFamily="34" charset="0"/>
              <a:cs typeface="Calibri Light" panose="020F0302020204030204" pitchFamily="34" charset="0"/>
            </a:endParaRPr>
          </a:p>
          <a:p>
            <a:pPr marL="457200" indent="-457200">
              <a:buFont typeface="+mj-lt"/>
              <a:buAutoNum type="arabicPeriod"/>
            </a:pPr>
            <a:r>
              <a:rPr lang="ka-GE" sz="1700" i="1" dirty="0">
                <a:latin typeface="Calibri Light" panose="020F0302020204030204" pitchFamily="34" charset="0"/>
                <a:cs typeface="Calibri Light" panose="020F0302020204030204" pitchFamily="34" charset="0"/>
              </a:rPr>
              <a:t>დიქოტომური აზროვნება </a:t>
            </a:r>
            <a:r>
              <a:rPr lang="en-GB" sz="1700" dirty="0">
                <a:latin typeface="Calibri Light" panose="020F0302020204030204" pitchFamily="34" charset="0"/>
                <a:cs typeface="Calibri Light" panose="020F0302020204030204" pitchFamily="34" charset="0"/>
              </a:rPr>
              <a:t>(</a:t>
            </a:r>
            <a:r>
              <a:rPr lang="ka-GE" sz="1700" dirty="0">
                <a:latin typeface="Calibri Light" panose="020F0302020204030204" pitchFamily="34" charset="0"/>
                <a:cs typeface="Calibri Light" panose="020F0302020204030204" pitchFamily="34" charset="0"/>
              </a:rPr>
              <a:t>შავი/თერთი, კარგი/ცუდი, კონტინიუმის არარსებობა</a:t>
            </a:r>
            <a:r>
              <a:rPr lang="en-GB" sz="1700" dirty="0">
                <a:latin typeface="Calibri Light" panose="020F0302020204030204" pitchFamily="34" charset="0"/>
                <a:cs typeface="Calibri Light" panose="020F0302020204030204" pitchFamily="34" charset="0"/>
              </a:rPr>
              <a:t>)</a:t>
            </a:r>
            <a:endParaRPr lang="ro-RO" sz="1700" dirty="0">
              <a:latin typeface="Calibri Light" panose="020F0302020204030204" pitchFamily="34" charset="0"/>
              <a:cs typeface="Calibri Light" panose="020F0302020204030204" pitchFamily="34" charset="0"/>
            </a:endParaRPr>
          </a:p>
          <a:p>
            <a:pPr marL="514350" indent="-514350">
              <a:buAutoNum type="arabicPeriod"/>
            </a:pPr>
            <a:r>
              <a:rPr lang="ka-GE" sz="1700" i="1" dirty="0">
                <a:latin typeface="Calibri Light" panose="020F0302020204030204" pitchFamily="34" charset="0"/>
                <a:cs typeface="Calibri Light" panose="020F0302020204030204" pitchFamily="34" charset="0"/>
              </a:rPr>
              <a:t>გადაჭარბებული განზოგადება</a:t>
            </a:r>
            <a:r>
              <a:rPr lang="en-GB" sz="1700" i="1" dirty="0">
                <a:latin typeface="Calibri Light" panose="020F0302020204030204" pitchFamily="34" charset="0"/>
                <a:cs typeface="Calibri Light" panose="020F0302020204030204" pitchFamily="34" charset="0"/>
              </a:rPr>
              <a:t> </a:t>
            </a:r>
            <a:r>
              <a:rPr lang="en-GB" sz="1700" dirty="0">
                <a:latin typeface="Calibri Light" panose="020F0302020204030204" pitchFamily="34" charset="0"/>
                <a:cs typeface="Calibri Light" panose="020F0302020204030204" pitchFamily="34" charset="0"/>
              </a:rPr>
              <a:t>(</a:t>
            </a:r>
            <a:r>
              <a:rPr lang="ka-GE" sz="1700" dirty="0">
                <a:latin typeface="Calibri Light" panose="020F0302020204030204" pitchFamily="34" charset="0"/>
                <a:cs typeface="Calibri Light" panose="020F0302020204030204" pitchFamily="34" charset="0"/>
              </a:rPr>
              <a:t>ერთი მოვლენა ხდება არსებითი, წამყვანი)-  არასდროს, ყველაფერი, ყოველთვის</a:t>
            </a:r>
          </a:p>
          <a:p>
            <a:pPr marL="514350" indent="-514350">
              <a:buAutoNum type="arabicPeriod"/>
            </a:pPr>
            <a:r>
              <a:rPr lang="ka-GE" sz="1700" i="1" dirty="0">
                <a:latin typeface="Calibri Light" panose="020F0302020204030204" pitchFamily="34" charset="0"/>
                <a:cs typeface="Calibri Light" panose="020F0302020204030204" pitchFamily="34" charset="0"/>
              </a:rPr>
              <a:t>პერსონალიზაცია</a:t>
            </a:r>
            <a:r>
              <a:rPr lang="ka-GE" sz="1700" dirty="0">
                <a:latin typeface="Calibri Light" panose="020F0302020204030204" pitchFamily="34" charset="0"/>
                <a:cs typeface="Calibri Light" panose="020F0302020204030204" pitchFamily="34" charset="0"/>
              </a:rPr>
              <a:t> </a:t>
            </a:r>
            <a:r>
              <a:rPr lang="en-GB" sz="1700" dirty="0">
                <a:latin typeface="Calibri Light" panose="020F0302020204030204" pitchFamily="34" charset="0"/>
                <a:cs typeface="Calibri Light" panose="020F0302020204030204" pitchFamily="34" charset="0"/>
              </a:rPr>
              <a:t>(</a:t>
            </a:r>
            <a:r>
              <a:rPr lang="ka-GE" sz="1700" dirty="0">
                <a:latin typeface="Calibri Light" panose="020F0302020204030204" pitchFamily="34" charset="0"/>
                <a:cs typeface="Calibri Light" panose="020F0302020204030204" pitchFamily="34" charset="0"/>
              </a:rPr>
              <a:t>უსიამოვნო მოვლენაზე პასუხისმგებელ ერთადერთ პირად ადამიანი საკუთარ თავს მიიჩნევს)- ჩემი ბრალია</a:t>
            </a:r>
          </a:p>
          <a:p>
            <a:pPr marL="514350" indent="-514350">
              <a:buAutoNum type="arabicPeriod"/>
            </a:pPr>
            <a:r>
              <a:rPr lang="ka-GE" sz="1700" i="1" dirty="0">
                <a:latin typeface="Calibri Light" panose="020F0302020204030204" pitchFamily="34" charset="0"/>
                <a:cs typeface="Calibri Light" panose="020F0302020204030204" pitchFamily="34" charset="0"/>
              </a:rPr>
              <a:t>კატასტროფირება</a:t>
            </a:r>
            <a:r>
              <a:rPr lang="en-GB" sz="1700" dirty="0">
                <a:latin typeface="Calibri Light" panose="020F0302020204030204" pitchFamily="34" charset="0"/>
                <a:cs typeface="Calibri Light" panose="020F0302020204030204" pitchFamily="34" charset="0"/>
              </a:rPr>
              <a:t> (</a:t>
            </a:r>
            <a:r>
              <a:rPr lang="ka-GE" sz="1700" dirty="0">
                <a:latin typeface="Calibri Light" panose="020F0302020204030204" pitchFamily="34" charset="0"/>
                <a:cs typeface="Calibri Light" panose="020F0302020204030204" pitchFamily="34" charset="0"/>
              </a:rPr>
              <a:t>წინასწარმეტყველებს ერთ კონკრეტულ სიტუაციაზე დაყრდნობით, შესაბამისად, ყველაფერი რაც შემდეგ ხდება არის ნეგატიური და კატასტროფა)</a:t>
            </a:r>
            <a:r>
              <a:rPr lang="en-GB" sz="1700" dirty="0">
                <a:latin typeface="Calibri Light" panose="020F0302020204030204" pitchFamily="34" charset="0"/>
                <a:cs typeface="Calibri Light" panose="020F0302020204030204" pitchFamily="34" charset="0"/>
              </a:rPr>
              <a:t> </a:t>
            </a:r>
            <a:endParaRPr lang="ka-GE" sz="1700" dirty="0">
              <a:latin typeface="Calibri Light" panose="020F0302020204030204" pitchFamily="34" charset="0"/>
              <a:cs typeface="Calibri Light" panose="020F0302020204030204" pitchFamily="34" charset="0"/>
            </a:endParaRPr>
          </a:p>
          <a:p>
            <a:pPr marL="514350" indent="-514350">
              <a:buAutoNum type="arabicPeriod"/>
            </a:pPr>
            <a:r>
              <a:rPr lang="ka-GE" sz="1700" i="1" dirty="0">
                <a:latin typeface="Calibri Light" panose="020F0302020204030204" pitchFamily="34" charset="0"/>
                <a:cs typeface="Calibri Light" panose="020F0302020204030204" pitchFamily="34" charset="0"/>
              </a:rPr>
              <a:t>სხვებთან თავის შედარება </a:t>
            </a:r>
            <a:r>
              <a:rPr lang="ka-GE" sz="1700" dirty="0">
                <a:latin typeface="Calibri Light" panose="020F0302020204030204" pitchFamily="34" charset="0"/>
                <a:cs typeface="Calibri Light" panose="020F0302020204030204" pitchFamily="34" charset="0"/>
              </a:rPr>
              <a:t>(მე უფრო ცუდი ვარ, ვიდრე ჩემი კოლეგა) </a:t>
            </a:r>
          </a:p>
          <a:p>
            <a:pPr marL="514350" indent="-514350">
              <a:buAutoNum type="arabicPeriod"/>
            </a:pPr>
            <a:r>
              <a:rPr lang="ka-GE" sz="1700" i="1" dirty="0">
                <a:latin typeface="Calibri Light" panose="020F0302020204030204" pitchFamily="34" charset="0"/>
                <a:cs typeface="Calibri Light" panose="020F0302020204030204" pitchFamily="34" charset="0"/>
              </a:rPr>
              <a:t>იარყილების მინიჭება </a:t>
            </a:r>
            <a:r>
              <a:rPr lang="ka-GE" sz="1700" dirty="0">
                <a:latin typeface="Calibri Light" panose="020F0302020204030204" pitchFamily="34" charset="0"/>
                <a:cs typeface="Calibri Light" panose="020F0302020204030204" pitchFamily="34" charset="0"/>
              </a:rPr>
              <a:t>(ქცევის აღწერის მაგივრად, ზოგადი იარლიყის მიმაგრება)- მე ვარ წარუმატებელი </a:t>
            </a:r>
            <a:r>
              <a:rPr lang="en-US" sz="1700" dirty="0">
                <a:latin typeface="Calibri Light" panose="020F0302020204030204" pitchFamily="34" charset="0"/>
                <a:cs typeface="Calibri Light" panose="020F0302020204030204" pitchFamily="34" charset="0"/>
              </a:rPr>
              <a:t>VS </a:t>
            </a:r>
            <a:r>
              <a:rPr lang="ka-GE" sz="1700" dirty="0">
                <a:latin typeface="Calibri Light" panose="020F0302020204030204" pitchFamily="34" charset="0"/>
                <a:cs typeface="Calibri Light" panose="020F0302020204030204" pitchFamily="34" charset="0"/>
              </a:rPr>
              <a:t>დღეს ცუდად ვითამაშე </a:t>
            </a:r>
          </a:p>
          <a:p>
            <a:pPr marL="0" indent="0">
              <a:buNone/>
            </a:pPr>
            <a:endParaRPr lang="ka-GE" sz="1700" dirty="0">
              <a:latin typeface="Calibri Light" panose="020F0302020204030204" pitchFamily="34" charset="0"/>
              <a:cs typeface="Calibri Light" panose="020F0302020204030204" pitchFamily="34" charset="0"/>
            </a:endParaRPr>
          </a:p>
          <a:p>
            <a:pPr marL="0" indent="0">
              <a:buNone/>
            </a:pPr>
            <a:r>
              <a:rPr lang="ka-GE" sz="1700" dirty="0">
                <a:latin typeface="Calibri Light" panose="020F0302020204030204" pitchFamily="34" charset="0"/>
                <a:cs typeface="Calibri Light" panose="020F0302020204030204" pitchFamily="34" charset="0"/>
              </a:rPr>
              <a:t>და ა.შ. </a:t>
            </a:r>
            <a:endParaRPr lang="en-GB" sz="17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869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35" name="Rectangle 19">
            <a:extLst>
              <a:ext uri="{FF2B5EF4-FFF2-40B4-BE49-F238E27FC236}">
                <a16:creationId xmlns:a16="http://schemas.microsoft.com/office/drawing/2014/main" id="{345A976A-8DE3-4B67-B94B-2044FDD128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1">
            <a:extLst>
              <a:ext uri="{FF2B5EF4-FFF2-40B4-BE49-F238E27FC236}">
                <a16:creationId xmlns:a16="http://schemas.microsoft.com/office/drawing/2014/main" id="{6EAAA1B9-2DDB-49C9-A037-A523D2F13C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7" name="Group 23">
            <a:extLst>
              <a:ext uri="{FF2B5EF4-FFF2-40B4-BE49-F238E27FC236}">
                <a16:creationId xmlns:a16="http://schemas.microsoft.com/office/drawing/2014/main" id="{B441F8D5-EBCE-4FB9-91A9-3425971C1F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8" name="Freeform: Shape 24">
              <a:extLst>
                <a:ext uri="{FF2B5EF4-FFF2-40B4-BE49-F238E27FC236}">
                  <a16:creationId xmlns:a16="http://schemas.microsoft.com/office/drawing/2014/main" id="{9A5E80E2-35F9-41F3-A2B8-A2F17D956F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25">
              <a:extLst>
                <a:ext uri="{FF2B5EF4-FFF2-40B4-BE49-F238E27FC236}">
                  <a16:creationId xmlns:a16="http://schemas.microsoft.com/office/drawing/2014/main" id="{988BDEEE-0C30-49F3-8D05-B062EF890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26">
              <a:extLst>
                <a:ext uri="{FF2B5EF4-FFF2-40B4-BE49-F238E27FC236}">
                  <a16:creationId xmlns:a16="http://schemas.microsoft.com/office/drawing/2014/main" id="{F21E0C27-19E6-45DC-B154-493480207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 name="Freeform: Shape 27">
              <a:extLst>
                <a:ext uri="{FF2B5EF4-FFF2-40B4-BE49-F238E27FC236}">
                  <a16:creationId xmlns:a16="http://schemas.microsoft.com/office/drawing/2014/main" id="{A3A55340-18E0-4A23-B406-BD1221643D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29">
            <a:extLst>
              <a:ext uri="{FF2B5EF4-FFF2-40B4-BE49-F238E27FC236}">
                <a16:creationId xmlns:a16="http://schemas.microsoft.com/office/drawing/2014/main" id="{08701F99-7E4C-4B92-A4B5-307CDFB7A4D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43" name="Freeform: Shape 30">
              <a:extLst>
                <a:ext uri="{FF2B5EF4-FFF2-40B4-BE49-F238E27FC236}">
                  <a16:creationId xmlns:a16="http://schemas.microsoft.com/office/drawing/2014/main" id="{441E616B-C319-43C1-9A9C-A2074B2E8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C86BD2B-CA73-48DF-9CC8-0152EA6B1B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9C1AA9D-3FCF-4B84-94D1-51F0E15171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D7CE92F-1DE7-4252-A62C-77ACF8CF26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4" name="Content Placeholder 2">
            <a:extLst>
              <a:ext uri="{FF2B5EF4-FFF2-40B4-BE49-F238E27FC236}">
                <a16:creationId xmlns:a16="http://schemas.microsoft.com/office/drawing/2014/main" id="{E8828FB3-A536-3EC0-8318-CA2CF58DDDF1}"/>
              </a:ext>
            </a:extLst>
          </p:cNvPr>
          <p:cNvGraphicFramePr>
            <a:graphicFrameLocks noGrp="1"/>
          </p:cNvGraphicFramePr>
          <p:nvPr>
            <p:ph idx="1"/>
            <p:extLst>
              <p:ext uri="{D42A27DB-BD31-4B8C-83A1-F6EECF244321}">
                <p14:modId xmlns:p14="http://schemas.microsoft.com/office/powerpoint/2010/main" val="2846487320"/>
              </p:ext>
            </p:extLst>
          </p:nvPr>
        </p:nvGraphicFramePr>
        <p:xfrm>
          <a:off x="1036320" y="944380"/>
          <a:ext cx="10119360" cy="5165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20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1356E-A9DD-29B6-5B70-47C1953A4F8A}"/>
              </a:ext>
            </a:extLst>
          </p:cNvPr>
          <p:cNvSpPr>
            <a:spLocks noGrp="1"/>
          </p:cNvSpPr>
          <p:nvPr>
            <p:ph type="title"/>
          </p:nvPr>
        </p:nvSpPr>
        <p:spPr>
          <a:xfrm>
            <a:off x="995953" y="1396686"/>
            <a:ext cx="3606409" cy="4064628"/>
          </a:xfrm>
        </p:spPr>
        <p:txBody>
          <a:bodyPr>
            <a:normAutofit/>
          </a:bodyPr>
          <a:lstStyle/>
          <a:p>
            <a:r>
              <a:rPr lang="ka-GE" sz="3800" dirty="0">
                <a:solidFill>
                  <a:schemeClr val="bg1">
                    <a:lumMod val="95000"/>
                  </a:schemeClr>
                </a:solidFill>
                <a:latin typeface="Calibri Light" panose="020F0302020204030204" pitchFamily="34" charset="0"/>
                <a:cs typeface="Calibri Light" panose="020F0302020204030204" pitchFamily="34" charset="0"/>
              </a:rPr>
              <a:t>კოგნიტურ-ბიჰევიორული ინტერვენციები სკოლაში </a:t>
            </a:r>
            <a:endParaRPr lang="en-GB" sz="38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C34E2D-4408-48FC-5887-2DD86F6291C1}"/>
              </a:ext>
            </a:extLst>
          </p:cNvPr>
          <p:cNvSpPr>
            <a:spLocks noGrp="1"/>
          </p:cNvSpPr>
          <p:nvPr>
            <p:ph idx="1"/>
          </p:nvPr>
        </p:nvSpPr>
        <p:spPr>
          <a:xfrm>
            <a:off x="5370153" y="1526033"/>
            <a:ext cx="5536397" cy="3935281"/>
          </a:xfrm>
        </p:spPr>
        <p:txBody>
          <a:bodyPr>
            <a:noAutofit/>
          </a:bodyPr>
          <a:lstStyle/>
          <a:p>
            <a:r>
              <a:rPr lang="ka-GE" sz="2300" dirty="0">
                <a:latin typeface="Calibri Light" panose="020F0302020204030204" pitchFamily="34" charset="0"/>
                <a:cs typeface="Calibri Light" panose="020F0302020204030204" pitchFamily="34" charset="0"/>
              </a:rPr>
              <a:t>რელაქსაცია, სუნთქვის კონტროლი</a:t>
            </a:r>
          </a:p>
          <a:p>
            <a:r>
              <a:rPr lang="ka-GE" sz="2300" dirty="0">
                <a:latin typeface="Calibri Light" panose="020F0302020204030204" pitchFamily="34" charset="0"/>
                <a:cs typeface="Calibri Light" panose="020F0302020204030204" pitchFamily="34" charset="0"/>
              </a:rPr>
              <a:t>სოიალური უნარების განვითარება</a:t>
            </a:r>
            <a:endParaRPr lang="ro-RO" sz="2300" dirty="0">
              <a:latin typeface="Calibri Light" panose="020F0302020204030204" pitchFamily="34" charset="0"/>
              <a:cs typeface="Calibri Light" panose="020F0302020204030204" pitchFamily="34" charset="0"/>
            </a:endParaRPr>
          </a:p>
          <a:p>
            <a:r>
              <a:rPr lang="ka-GE" sz="2300" dirty="0">
                <a:latin typeface="Calibri Light" panose="020F0302020204030204" pitchFamily="34" charset="0"/>
                <a:cs typeface="Calibri Light" panose="020F0302020204030204" pitchFamily="34" charset="0"/>
              </a:rPr>
              <a:t>ფიზიოლოგიური რეაქციების კონოტრილი </a:t>
            </a:r>
          </a:p>
          <a:p>
            <a:r>
              <a:rPr lang="ka-GE" sz="2300" dirty="0">
                <a:latin typeface="Calibri Light" panose="020F0302020204030204" pitchFamily="34" charset="0"/>
                <a:cs typeface="Calibri Light" panose="020F0302020204030204" pitchFamily="34" charset="0"/>
              </a:rPr>
              <a:t>კოგნიტური რესტრუქტურიზაცია და ექსპოზიცია</a:t>
            </a:r>
          </a:p>
          <a:p>
            <a:r>
              <a:rPr lang="ka-GE" sz="2300" dirty="0">
                <a:latin typeface="Calibri Light" panose="020F0302020204030204" pitchFamily="34" charset="0"/>
                <a:cs typeface="Calibri Light" panose="020F0302020204030204" pitchFamily="34" charset="0"/>
              </a:rPr>
              <a:t>პრობლემების გადაჭრა </a:t>
            </a:r>
          </a:p>
          <a:p>
            <a:r>
              <a:rPr lang="ka-GE" sz="2300" dirty="0">
                <a:latin typeface="Calibri Light" panose="020F0302020204030204" pitchFamily="34" charset="0"/>
                <a:cs typeface="Calibri Light" panose="020F0302020204030204" pitchFamily="34" charset="0"/>
              </a:rPr>
              <a:t>გაუთვალისწინებელი შემთხვევების მოდიფიკაცია</a:t>
            </a:r>
          </a:p>
          <a:p>
            <a:r>
              <a:rPr lang="en-GB" sz="2300" dirty="0">
                <a:solidFill>
                  <a:srgbClr val="FF0000"/>
                </a:solidFill>
                <a:latin typeface="Calibri Light" panose="020F0302020204030204" pitchFamily="34" charset="0"/>
                <a:cs typeface="Calibri Light" panose="020F0302020204030204" pitchFamily="34" charset="0"/>
              </a:rPr>
              <a:t>Exposure</a:t>
            </a:r>
          </a:p>
        </p:txBody>
      </p:sp>
    </p:spTree>
    <p:extLst>
      <p:ext uri="{BB962C8B-B14F-4D97-AF65-F5344CB8AC3E}">
        <p14:creationId xmlns:p14="http://schemas.microsoft.com/office/powerpoint/2010/main" val="281558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1A8D3-36BF-3279-1449-4CFC0834342F}"/>
              </a:ext>
            </a:extLst>
          </p:cNvPr>
          <p:cNvSpPr>
            <a:spLocks noGrp="1"/>
          </p:cNvSpPr>
          <p:nvPr>
            <p:ph type="title"/>
          </p:nvPr>
        </p:nvSpPr>
        <p:spPr>
          <a:xfrm>
            <a:off x="841248" y="426720"/>
            <a:ext cx="10506456" cy="1919141"/>
          </a:xfrm>
        </p:spPr>
        <p:txBody>
          <a:bodyPr anchor="b">
            <a:normAutofit/>
          </a:bodyPr>
          <a:lstStyle/>
          <a:p>
            <a:pPr lvl="0"/>
            <a:r>
              <a:rPr lang="ka-GE" sz="5000" dirty="0">
                <a:latin typeface="Calibri Light" panose="020F0302020204030204" pitchFamily="34" charset="0"/>
                <a:cs typeface="Calibri Light" panose="020F0302020204030204" pitchFamily="34" charset="0"/>
              </a:rPr>
              <a:t>შფოთვითი დარღვევები</a:t>
            </a:r>
            <a:endParaRPr lang="en-GB" sz="5000" dirty="0">
              <a:latin typeface="Calibri Light" panose="020F0302020204030204" pitchFamily="34" charset="0"/>
              <a:cs typeface="Calibri Light" panose="020F0302020204030204" pitchFamily="34" charset="0"/>
            </a:endParaRPr>
          </a:p>
        </p:txBody>
      </p:sp>
      <p:sp>
        <p:nvSpPr>
          <p:cNvPr id="15"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8F58676-54CA-8A3B-3B70-D47DBD0136A2}"/>
              </a:ext>
            </a:extLst>
          </p:cNvPr>
          <p:cNvSpPr>
            <a:spLocks noGrp="1"/>
          </p:cNvSpPr>
          <p:nvPr>
            <p:ph idx="1"/>
          </p:nvPr>
        </p:nvSpPr>
        <p:spPr>
          <a:xfrm>
            <a:off x="841248" y="3337269"/>
            <a:ext cx="10509504" cy="2905686"/>
          </a:xfrm>
        </p:spPr>
        <p:txBody>
          <a:bodyPr>
            <a:normAutofit/>
          </a:bodyPr>
          <a:lstStyle/>
          <a:p>
            <a:r>
              <a:rPr lang="ka-GE" sz="2000" dirty="0">
                <a:latin typeface="Calibri Light" panose="020F0302020204030204" pitchFamily="34" charset="0"/>
                <a:cs typeface="Calibri Light" panose="020F0302020204030204" pitchFamily="34" charset="0"/>
              </a:rPr>
              <a:t>სასკოლო ცხოვრება სავსეა მომენტებით, როდესაც მოსწავლეებს შფოთვა აწუხებთ, მაგრამ როდესაც ეს შფოთვა ნორმას სცდება და ყოველდღიური ცხოვრების ძირითად მოვლენეს არღვევს, ამ შემთხვევაში, მოსწავლეს შეიძლება ჰქონდეს შფოთვითი აშლილობა.</a:t>
            </a:r>
            <a:endParaRPr lang="ro-RO" sz="2000" dirty="0">
              <a:latin typeface="Calibri Light" panose="020F0302020204030204" pitchFamily="34" charset="0"/>
              <a:cs typeface="Calibri Light" panose="020F0302020204030204" pitchFamily="34" charset="0"/>
            </a:endParaRPr>
          </a:p>
          <a:p>
            <a:r>
              <a:rPr lang="ka-GE" sz="2000" dirty="0">
                <a:effectLst/>
                <a:latin typeface="Calibri Light" panose="020F0302020204030204" pitchFamily="34" charset="0"/>
                <a:ea typeface="Calibri" panose="020F0502020204030204" pitchFamily="34" charset="0"/>
                <a:cs typeface="Calibri Light" panose="020F0302020204030204" pitchFamily="34" charset="0"/>
              </a:rPr>
              <a:t>შფოთვა განისაზღვრება, როგორც ქრონიკული და/ან განზოგადებული შეშფოთება, შიში ან ნერვიულობა, რომელსაც მოსწავლეები ხშირად გამოხატავენ.</a:t>
            </a:r>
            <a:endParaRPr lang="en-GB"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2470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E56CF9B9-BD22-8886-49D9-26864566C3CA}"/>
              </a:ext>
            </a:extLst>
          </p:cNvPr>
          <p:cNvGraphicFramePr>
            <a:graphicFrameLocks noGrp="1"/>
          </p:cNvGraphicFramePr>
          <p:nvPr>
            <p:ph idx="1"/>
            <p:extLst>
              <p:ext uri="{D42A27DB-BD31-4B8C-83A1-F6EECF244321}">
                <p14:modId xmlns:p14="http://schemas.microsoft.com/office/powerpoint/2010/main" val="2226233394"/>
              </p:ext>
            </p:extLst>
          </p:nvPr>
        </p:nvGraphicFramePr>
        <p:xfrm>
          <a:off x="719528" y="896234"/>
          <a:ext cx="10634272" cy="4755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591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1556</Words>
  <Application>Microsoft Office PowerPoint</Application>
  <PresentationFormat>Widescreen</PresentationFormat>
  <Paragraphs>191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რთული ქცევის მქონე ბავშვებისთვის ქცევის გეგმების შემუშავება</vt:lpstr>
      <vt:lpstr>რთული ქცევის მქონე ბავშვებისთვის ქცევითი გეგმების შემუშავება</vt:lpstr>
      <vt:lpstr>კოგნიტურ-ბიჰევიორული ინტერვენციები განათლებაში</vt:lpstr>
      <vt:lpstr>PowerPoint Presentation</vt:lpstr>
      <vt:lpstr>კოგნიტურ-ბიჰევიორული ინტერვენციები სკოლაში </vt:lpstr>
      <vt:lpstr>PowerPoint Presentation</vt:lpstr>
      <vt:lpstr>კოგნიტურ-ბიჰევიორული ინტერვენციები სკოლაში </vt:lpstr>
      <vt:lpstr>შფოთვითი დარღვევები</vt:lpstr>
      <vt:lpstr>PowerPoint Presentation</vt:lpstr>
      <vt:lpstr>The Coping Cat პროგრამა </vt:lpstr>
      <vt:lpstr>სკოლაზე უარის თქმა (School Refusal)</vt:lpstr>
      <vt:lpstr>შერჩევითი მუტიზმი</vt:lpstr>
      <vt:lpstr>შერჩევითი მუტიზმი</vt:lpstr>
      <vt:lpstr>შერჩევითი მუტიზმი- თუ უყურადღებოდ დავტოვებთ, შეიძლება უარყოფითი შედეგები მოყვეს:</vt:lpstr>
      <vt:lpstr>შერჩევითი მუტიზმი,  სტრატეგიები და ინტერვენციები  </vt:lpstr>
      <vt:lpstr>დეპრესია</vt:lpstr>
      <vt:lpstr>დეპრესია- სიმპტომები</vt:lpstr>
      <vt:lpstr>პროგრამა 9 -11 სესია</vt:lpstr>
      <vt:lpstr>კვებითი დარღვევები</vt:lpstr>
      <vt:lpstr>კვებითი დარღვევები</vt:lpstr>
      <vt:lpstr>ADHD</vt:lpstr>
      <vt:lpstr>ბრაზი და აგრესია</vt:lpstr>
      <vt:lpstr>ფსიქოლოგიური მედეგობის გაზრდა სკოლებში</vt:lpstr>
      <vt:lpstr>ფსიქოლოგიური მედეგობის გაზრდა სკოლებში</vt:lpstr>
      <vt:lpstr>გამოყენებული ლიტერატურა </vt:lpstr>
      <vt:lpstr>Thank you for your attention!     გმადლობთ ყურადღებისთვის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Behavior Plans for Children with Challenging Behavior</dc:title>
  <dc:creator>Dana B</dc:creator>
  <cp:lastModifiedBy>Tamar Makharadze</cp:lastModifiedBy>
  <cp:revision>14</cp:revision>
  <dcterms:created xsi:type="dcterms:W3CDTF">2022-05-27T11:00:08Z</dcterms:created>
  <dcterms:modified xsi:type="dcterms:W3CDTF">2022-06-20T10:18:54Z</dcterms:modified>
</cp:coreProperties>
</file>