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7"/>
  </p:notesMasterIdLst>
  <p:sldIdLst>
    <p:sldId id="286" r:id="rId2"/>
    <p:sldId id="332" r:id="rId3"/>
    <p:sldId id="331" r:id="rId4"/>
    <p:sldId id="300" r:id="rId5"/>
    <p:sldId id="309" r:id="rId6"/>
    <p:sldId id="296" r:id="rId7"/>
    <p:sldId id="297" r:id="rId8"/>
    <p:sldId id="298" r:id="rId9"/>
    <p:sldId id="290" r:id="rId10"/>
    <p:sldId id="305" r:id="rId11"/>
    <p:sldId id="306" r:id="rId12"/>
    <p:sldId id="308" r:id="rId13"/>
    <p:sldId id="312" r:id="rId14"/>
    <p:sldId id="311" r:id="rId15"/>
    <p:sldId id="319" r:id="rId16"/>
    <p:sldId id="313" r:id="rId17"/>
    <p:sldId id="314" r:id="rId18"/>
    <p:sldId id="333" r:id="rId19"/>
    <p:sldId id="316" r:id="rId20"/>
    <p:sldId id="318" r:id="rId21"/>
    <p:sldId id="346" r:id="rId22"/>
    <p:sldId id="341" r:id="rId23"/>
    <p:sldId id="264" r:id="rId24"/>
    <p:sldId id="339" r:id="rId25"/>
    <p:sldId id="267" r:id="rId26"/>
    <p:sldId id="269" r:id="rId27"/>
    <p:sldId id="270" r:id="rId28"/>
    <p:sldId id="272" r:id="rId29"/>
    <p:sldId id="342" r:id="rId30"/>
    <p:sldId id="347" r:id="rId31"/>
    <p:sldId id="348" r:id="rId32"/>
    <p:sldId id="345" r:id="rId33"/>
    <p:sldId id="273" r:id="rId34"/>
    <p:sldId id="268" r:id="rId35"/>
    <p:sldId id="274" r:id="rId36"/>
    <p:sldId id="334" r:id="rId37"/>
    <p:sldId id="335" r:id="rId38"/>
    <p:sldId id="336" r:id="rId39"/>
    <p:sldId id="337" r:id="rId40"/>
    <p:sldId id="281" r:id="rId41"/>
    <p:sldId id="338" r:id="rId42"/>
    <p:sldId id="343" r:id="rId43"/>
    <p:sldId id="288" r:id="rId44"/>
    <p:sldId id="340" r:id="rId45"/>
    <p:sldId id="344" r:id="rId46"/>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D2D704E7-437D-472F-8B28-FF38BCDAEF47}">
          <p14:sldIdLst>
            <p14:sldId id="286"/>
            <p14:sldId id="332"/>
            <p14:sldId id="331"/>
            <p14:sldId id="300"/>
            <p14:sldId id="309"/>
            <p14:sldId id="296"/>
            <p14:sldId id="297"/>
            <p14:sldId id="298"/>
            <p14:sldId id="290"/>
            <p14:sldId id="305"/>
            <p14:sldId id="306"/>
            <p14:sldId id="308"/>
            <p14:sldId id="312"/>
            <p14:sldId id="311"/>
            <p14:sldId id="319"/>
            <p14:sldId id="313"/>
            <p14:sldId id="314"/>
            <p14:sldId id="333"/>
            <p14:sldId id="316"/>
            <p14:sldId id="318"/>
            <p14:sldId id="346"/>
            <p14:sldId id="341"/>
            <p14:sldId id="264"/>
            <p14:sldId id="339"/>
            <p14:sldId id="267"/>
            <p14:sldId id="269"/>
            <p14:sldId id="270"/>
            <p14:sldId id="272"/>
            <p14:sldId id="342"/>
            <p14:sldId id="347"/>
            <p14:sldId id="348"/>
            <p14:sldId id="345"/>
            <p14:sldId id="273"/>
            <p14:sldId id="268"/>
            <p14:sldId id="274"/>
            <p14:sldId id="334"/>
            <p14:sldId id="335"/>
            <p14:sldId id="336"/>
            <p14:sldId id="337"/>
            <p14:sldId id="281"/>
            <p14:sldId id="338"/>
            <p14:sldId id="343"/>
          </p14:sldIdLst>
        </p14:section>
        <p14:section name="Themenspeicher" id="{3A30C876-56DF-459D-9762-22FAC94AF612}">
          <p14:sldIdLst>
            <p14:sldId id="288"/>
            <p14:sldId id="340"/>
            <p14:sldId id="3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1B6D4"/>
    <a:srgbClr val="B40000"/>
    <a:srgbClr val="94795E"/>
    <a:srgbClr val="CBA46B"/>
    <a:srgbClr val="CC9900"/>
    <a:srgbClr val="000066"/>
    <a:srgbClr val="BFD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5" autoAdjust="0"/>
    <p:restoredTop sz="94660"/>
  </p:normalViewPr>
  <p:slideViewPr>
    <p:cSldViewPr>
      <p:cViewPr varScale="1">
        <p:scale>
          <a:sx n="69" d="100"/>
          <a:sy n="69"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A3D9E-18D9-4A5F-8E32-D0DC16277D87}"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GB"/>
        </a:p>
      </dgm:t>
    </dgm:pt>
    <dgm:pt modelId="{DB74114B-5F8D-4DC6-A42F-6F2580FB3DCB}">
      <dgm:prSet phldrT="[Text]" custT="1"/>
      <dgm:spPr/>
      <dgm:t>
        <a:bodyPr/>
        <a:lstStyle/>
        <a:p>
          <a:r>
            <a:rPr lang="ka-GE" sz="1400" dirty="0" smtClean="0">
              <a:latin typeface="Calibri Light" panose="020F0302020204030204" pitchFamily="34" charset="0"/>
              <a:cs typeface="Calibri Light" panose="020F0302020204030204" pitchFamily="34" charset="0"/>
            </a:rPr>
            <a:t>ტრადიციული. </a:t>
          </a:r>
          <a:r>
            <a:rPr lang="ka-GE" sz="1400" dirty="0">
              <a:latin typeface="Calibri Light" panose="020F0302020204030204" pitchFamily="34" charset="0"/>
              <a:cs typeface="Calibri Light" panose="020F0302020204030204" pitchFamily="34" charset="0"/>
            </a:rPr>
            <a:t>ხედვა</a:t>
          </a:r>
          <a:endParaRPr lang="en-GB" sz="1400" dirty="0">
            <a:latin typeface="Calibri Light" panose="020F0302020204030204" pitchFamily="34" charset="0"/>
            <a:cs typeface="Calibri Light" panose="020F0302020204030204" pitchFamily="34" charset="0"/>
          </a:endParaRPr>
        </a:p>
      </dgm:t>
    </dgm:pt>
    <dgm:pt modelId="{A7FD8A35-536C-48CC-B892-FFB480398712}" type="parTrans" cxnId="{65609868-F527-4C6D-B207-F6EDE8E134CD}">
      <dgm:prSet/>
      <dgm:spPr/>
      <dgm:t>
        <a:bodyPr/>
        <a:lstStyle/>
        <a:p>
          <a:endParaRPr lang="en-GB" sz="1000"/>
        </a:p>
      </dgm:t>
    </dgm:pt>
    <dgm:pt modelId="{FEC712F1-E783-489B-84EE-A08A6F3F991E}" type="sibTrans" cxnId="{65609868-F527-4C6D-B207-F6EDE8E134CD}">
      <dgm:prSet/>
      <dgm:spPr/>
      <dgm:t>
        <a:bodyPr/>
        <a:lstStyle/>
        <a:p>
          <a:endParaRPr lang="en-GB" sz="1000"/>
        </a:p>
      </dgm:t>
    </dgm:pt>
    <dgm:pt modelId="{1EB35C8F-04D7-43A6-AA5E-3AF898D0DFCE}">
      <dgm:prSet phldrT="[Text]" custT="1"/>
      <dgm:spPr/>
      <dgm:t>
        <a:bodyPr/>
        <a:lstStyle/>
        <a:p>
          <a:r>
            <a:rPr lang="ka-GE" sz="1400" dirty="0">
              <a:latin typeface="Calibri Light" panose="020F0302020204030204" pitchFamily="34" charset="0"/>
              <a:cs typeface="Calibri Light" panose="020F0302020204030204" pitchFamily="34" charset="0"/>
            </a:rPr>
            <a:t>შესაძლო მიზეზები</a:t>
          </a:r>
          <a:endParaRPr lang="en-GB" sz="1400" dirty="0">
            <a:latin typeface="Calibri Light" panose="020F0302020204030204" pitchFamily="34" charset="0"/>
            <a:cs typeface="Calibri Light" panose="020F0302020204030204" pitchFamily="34" charset="0"/>
          </a:endParaRPr>
        </a:p>
      </dgm:t>
    </dgm:pt>
    <dgm:pt modelId="{689974D6-E2D0-446C-BD08-78BE898FED6C}" type="parTrans" cxnId="{FF12C647-255D-4BB8-9C19-E4EBA6427DED}">
      <dgm:prSet/>
      <dgm:spPr/>
      <dgm:t>
        <a:bodyPr/>
        <a:lstStyle/>
        <a:p>
          <a:endParaRPr lang="en-GB" sz="1000"/>
        </a:p>
      </dgm:t>
    </dgm:pt>
    <dgm:pt modelId="{B4DB29BC-945E-44DF-B568-95D181A2154D}" type="sibTrans" cxnId="{FF12C647-255D-4BB8-9C19-E4EBA6427DED}">
      <dgm:prSet/>
      <dgm:spPr/>
      <dgm:t>
        <a:bodyPr/>
        <a:lstStyle/>
        <a:p>
          <a:endParaRPr lang="en-GB" sz="1000"/>
        </a:p>
      </dgm:t>
    </dgm:pt>
    <dgm:pt modelId="{4E977DCA-FD2E-4B92-877C-893B6C1CA668}">
      <dgm:prSet phldrT="[Text]" custT="1"/>
      <dgm:spPr/>
      <dgm:t>
        <a:bodyPr/>
        <a:lstStyle/>
        <a:p>
          <a:r>
            <a:rPr lang="ka-GE" sz="1400" dirty="0" smtClean="0">
              <a:latin typeface="Calibri Light" panose="020F0302020204030204" pitchFamily="34" charset="0"/>
              <a:cs typeface="Calibri Light" panose="020F0302020204030204" pitchFamily="34" charset="0"/>
            </a:rPr>
            <a:t>ინდივიდი</a:t>
          </a:r>
          <a:endParaRPr lang="en-GB" sz="1400" dirty="0"/>
        </a:p>
      </dgm:t>
    </dgm:pt>
    <dgm:pt modelId="{D3FAF24A-9A3E-4CD4-9CEA-05A9D907E5C1}" type="parTrans" cxnId="{CD37BC2C-BE52-4348-A745-FD86CF32B122}">
      <dgm:prSet/>
      <dgm:spPr/>
      <dgm:t>
        <a:bodyPr/>
        <a:lstStyle/>
        <a:p>
          <a:endParaRPr lang="en-GB" sz="1000"/>
        </a:p>
      </dgm:t>
    </dgm:pt>
    <dgm:pt modelId="{EE2A4415-2663-438F-9EA0-7DECB24B2AE6}" type="sibTrans" cxnId="{CD37BC2C-BE52-4348-A745-FD86CF32B122}">
      <dgm:prSet/>
      <dgm:spPr/>
      <dgm:t>
        <a:bodyPr/>
        <a:lstStyle/>
        <a:p>
          <a:endParaRPr lang="en-GB" sz="1000"/>
        </a:p>
      </dgm:t>
    </dgm:pt>
    <dgm:pt modelId="{05E66CCB-6444-4C00-8A99-1E0CD56C6ABD}">
      <dgm:prSet phldrT="[Text]" custT="1"/>
      <dgm:spPr/>
      <dgm:t>
        <a:bodyPr/>
        <a:lstStyle/>
        <a:p>
          <a:r>
            <a:rPr lang="ka-GE" sz="1400" dirty="0"/>
            <a:t>სამედიცინო ფოკუსი</a:t>
          </a:r>
          <a:endParaRPr lang="en-GB" sz="1400" dirty="0"/>
        </a:p>
      </dgm:t>
    </dgm:pt>
    <dgm:pt modelId="{55924F90-FDD1-4596-AA37-8AB72896B22C}" type="parTrans" cxnId="{43DE4834-07D7-435C-A4E7-9DCEFF045BC8}">
      <dgm:prSet/>
      <dgm:spPr/>
      <dgm:t>
        <a:bodyPr/>
        <a:lstStyle/>
        <a:p>
          <a:endParaRPr lang="en-GB" sz="1000">
            <a:latin typeface="Calibri Light" panose="020F0302020204030204" pitchFamily="34" charset="0"/>
            <a:cs typeface="Calibri Light" panose="020F0302020204030204" pitchFamily="34" charset="0"/>
          </a:endParaRPr>
        </a:p>
      </dgm:t>
    </dgm:pt>
    <dgm:pt modelId="{C30F9907-DEB3-4205-A4FD-F35C9FA71C52}" type="sibTrans" cxnId="{43DE4834-07D7-435C-A4E7-9DCEFF045BC8}">
      <dgm:prSet/>
      <dgm:spPr/>
      <dgm:t>
        <a:bodyPr/>
        <a:lstStyle/>
        <a:p>
          <a:endParaRPr lang="en-GB" sz="1000"/>
        </a:p>
      </dgm:t>
    </dgm:pt>
    <dgm:pt modelId="{701EDD82-4608-4972-94A2-C0E382D34739}">
      <dgm:prSet phldrT="[Text]" custT="1"/>
      <dgm:spPr/>
      <dgm:t>
        <a:bodyPr/>
        <a:lstStyle/>
        <a:p>
          <a:r>
            <a:rPr lang="ka-GE" sz="1400" dirty="0">
              <a:latin typeface="Calibri Light" panose="020F0302020204030204" pitchFamily="34" charset="0"/>
              <a:cs typeface="Calibri Light" panose="020F0302020204030204" pitchFamily="34" charset="0"/>
            </a:rPr>
            <a:t>ფიზიკური</a:t>
          </a:r>
          <a:r>
            <a:rPr lang="de-DE" sz="1400" dirty="0">
              <a:latin typeface="Calibri Light" panose="020F0302020204030204" pitchFamily="34" charset="0"/>
              <a:cs typeface="Calibri Light" panose="020F0302020204030204" pitchFamily="34" charset="0"/>
            </a:rPr>
            <a:t>, </a:t>
          </a:r>
        </a:p>
        <a:p>
          <a:r>
            <a:rPr lang="ka-GE" sz="1400" dirty="0">
              <a:latin typeface="Calibri Light" panose="020F0302020204030204" pitchFamily="34" charset="0"/>
              <a:cs typeface="Calibri Light" panose="020F0302020204030204" pitchFamily="34" charset="0"/>
            </a:rPr>
            <a:t>ფსიქიკური</a:t>
          </a:r>
          <a:r>
            <a:rPr lang="de-DE" sz="1400" dirty="0">
              <a:latin typeface="Calibri Light" panose="020F0302020204030204" pitchFamily="34" charset="0"/>
              <a:cs typeface="Calibri Light" panose="020F0302020204030204" pitchFamily="34" charset="0"/>
            </a:rPr>
            <a:t>, </a:t>
          </a:r>
        </a:p>
        <a:p>
          <a:r>
            <a:rPr lang="ka-GE" sz="1400" dirty="0">
              <a:latin typeface="Calibri Light" panose="020F0302020204030204" pitchFamily="34" charset="0"/>
              <a:cs typeface="Calibri Light" panose="020F0302020204030204" pitchFamily="34" charset="0"/>
            </a:rPr>
            <a:t>სენსორული</a:t>
          </a:r>
        </a:p>
        <a:p>
          <a:r>
            <a:rPr lang="ka-GE" sz="1400" dirty="0">
              <a:latin typeface="Calibri Light" panose="020F0302020204030204" pitchFamily="34" charset="0"/>
              <a:cs typeface="Calibri Light" panose="020F0302020204030204" pitchFamily="34" charset="0"/>
            </a:rPr>
            <a:t>დარღვევები</a:t>
          </a:r>
          <a:endParaRPr lang="en-GB" sz="1400" dirty="0">
            <a:latin typeface="Calibri Light" panose="020F0302020204030204" pitchFamily="34" charset="0"/>
            <a:cs typeface="Calibri Light" panose="020F0302020204030204" pitchFamily="34" charset="0"/>
          </a:endParaRPr>
        </a:p>
      </dgm:t>
    </dgm:pt>
    <dgm:pt modelId="{EAF24959-2931-4977-95A2-540E6D191EEA}" type="parTrans" cxnId="{E0F0BAC6-A48F-4DEE-B48B-00F605C3E024}">
      <dgm:prSet/>
      <dgm:spPr/>
      <dgm:t>
        <a:bodyPr/>
        <a:lstStyle/>
        <a:p>
          <a:endParaRPr lang="en-GB" sz="1000"/>
        </a:p>
      </dgm:t>
    </dgm:pt>
    <dgm:pt modelId="{9C0E0CCD-8774-4EEA-9C0E-55230EB58178}" type="sibTrans" cxnId="{E0F0BAC6-A48F-4DEE-B48B-00F605C3E024}">
      <dgm:prSet/>
      <dgm:spPr/>
      <dgm:t>
        <a:bodyPr/>
        <a:lstStyle/>
        <a:p>
          <a:endParaRPr lang="en-GB" sz="1000"/>
        </a:p>
      </dgm:t>
    </dgm:pt>
    <dgm:pt modelId="{BCA2B7AE-1976-421C-AEEF-A0D2CFD45AE1}">
      <dgm:prSet phldrT="[Text]" custT="1"/>
      <dgm:spPr/>
      <dgm:t>
        <a:bodyPr/>
        <a:lstStyle/>
        <a:p>
          <a:r>
            <a:rPr lang="ka-GE" sz="1400" dirty="0">
              <a:latin typeface="Calibri Light" panose="020F0302020204030204" pitchFamily="34" charset="0"/>
              <a:cs typeface="Calibri Light" panose="020F0302020204030204" pitchFamily="34" charset="0"/>
            </a:rPr>
            <a:t>არის შშმ  პირი</a:t>
          </a:r>
        </a:p>
        <a:p>
          <a:r>
            <a:rPr lang="ka-GE" sz="1400" dirty="0">
              <a:latin typeface="Calibri Light" panose="020F0302020204030204" pitchFamily="34" charset="0"/>
              <a:cs typeface="Calibri Light" panose="020F0302020204030204" pitchFamily="34" charset="0"/>
            </a:rPr>
            <a:t>და „არის“პრობლემა</a:t>
          </a:r>
          <a:endParaRPr lang="en-GB" sz="1400" dirty="0">
            <a:latin typeface="Calibri Light" panose="020F0302020204030204" pitchFamily="34" charset="0"/>
            <a:cs typeface="Calibri Light" panose="020F0302020204030204" pitchFamily="34" charset="0"/>
          </a:endParaRPr>
        </a:p>
      </dgm:t>
    </dgm:pt>
    <dgm:pt modelId="{9432CCA0-5280-4FEB-895B-0E5DAD2D18FE}" type="parTrans" cxnId="{B1DF3632-C8A3-42AB-A86D-950E37885BA2}">
      <dgm:prSet/>
      <dgm:spPr/>
      <dgm:t>
        <a:bodyPr/>
        <a:lstStyle/>
        <a:p>
          <a:endParaRPr lang="en-GB" sz="1000"/>
        </a:p>
      </dgm:t>
    </dgm:pt>
    <dgm:pt modelId="{3999AD77-9605-48C0-AAD0-D309CCEB0C8D}" type="sibTrans" cxnId="{B1DF3632-C8A3-42AB-A86D-950E37885BA2}">
      <dgm:prSet/>
      <dgm:spPr/>
      <dgm:t>
        <a:bodyPr/>
        <a:lstStyle/>
        <a:p>
          <a:endParaRPr lang="en-GB" sz="1000"/>
        </a:p>
      </dgm:t>
    </dgm:pt>
    <dgm:pt modelId="{B833E5EA-1047-43E5-B60E-59E808823646}">
      <dgm:prSet phldrT="[Text]" custT="1"/>
      <dgm:spPr/>
      <dgm:t>
        <a:bodyPr/>
        <a:lstStyle/>
        <a:p>
          <a:r>
            <a:rPr lang="ka-GE" sz="1400" dirty="0"/>
            <a:t>მკურნალობა და </a:t>
          </a:r>
          <a:r>
            <a:rPr lang="ka-GE" sz="1400" dirty="0">
              <a:latin typeface="Calibri Light" panose="020F0302020204030204" pitchFamily="34" charset="0"/>
              <a:cs typeface="Calibri Light" panose="020F0302020204030204" pitchFamily="34" charset="0"/>
            </a:rPr>
            <a:t>რეაბილიტაცია</a:t>
          </a:r>
          <a:endParaRPr lang="en-GB" sz="1400" dirty="0">
            <a:latin typeface="Calibri Light" panose="020F0302020204030204" pitchFamily="34" charset="0"/>
            <a:cs typeface="Calibri Light" panose="020F0302020204030204" pitchFamily="34" charset="0"/>
          </a:endParaRPr>
        </a:p>
      </dgm:t>
    </dgm:pt>
    <dgm:pt modelId="{FD4CC49C-34C9-4160-997A-367640E9BA7E}" type="parTrans" cxnId="{51D97994-CC7C-49B3-9404-977EE354AF2A}">
      <dgm:prSet/>
      <dgm:spPr/>
      <dgm:t>
        <a:bodyPr/>
        <a:lstStyle/>
        <a:p>
          <a:endParaRPr lang="en-GB" sz="1000"/>
        </a:p>
      </dgm:t>
    </dgm:pt>
    <dgm:pt modelId="{8175586A-60DA-411B-BE5F-4826802BAABD}" type="sibTrans" cxnId="{51D97994-CC7C-49B3-9404-977EE354AF2A}">
      <dgm:prSet/>
      <dgm:spPr/>
      <dgm:t>
        <a:bodyPr/>
        <a:lstStyle/>
        <a:p>
          <a:endParaRPr lang="en-GB" sz="1000"/>
        </a:p>
      </dgm:t>
    </dgm:pt>
    <dgm:pt modelId="{BC74332E-7F55-45A3-BF05-131CD3FDBFF7}" type="pres">
      <dgm:prSet presAssocID="{840A3D9E-18D9-4A5F-8E32-D0DC16277D87}" presName="hierChild1" presStyleCnt="0">
        <dgm:presLayoutVars>
          <dgm:orgChart val="1"/>
          <dgm:chPref val="1"/>
          <dgm:dir/>
          <dgm:animOne val="branch"/>
          <dgm:animLvl val="lvl"/>
          <dgm:resizeHandles/>
        </dgm:presLayoutVars>
      </dgm:prSet>
      <dgm:spPr/>
      <dgm:t>
        <a:bodyPr/>
        <a:lstStyle/>
        <a:p>
          <a:endParaRPr lang="en-US"/>
        </a:p>
      </dgm:t>
    </dgm:pt>
    <dgm:pt modelId="{3ED3A07E-B528-48A4-9B82-B6F5DA365B6D}" type="pres">
      <dgm:prSet presAssocID="{DB74114B-5F8D-4DC6-A42F-6F2580FB3DCB}" presName="hierRoot1" presStyleCnt="0">
        <dgm:presLayoutVars>
          <dgm:hierBranch val="init"/>
        </dgm:presLayoutVars>
      </dgm:prSet>
      <dgm:spPr/>
    </dgm:pt>
    <dgm:pt modelId="{C8662F56-C3C7-4753-969E-B6321C04A608}" type="pres">
      <dgm:prSet presAssocID="{DB74114B-5F8D-4DC6-A42F-6F2580FB3DCB}" presName="rootComposite1" presStyleCnt="0"/>
      <dgm:spPr/>
    </dgm:pt>
    <dgm:pt modelId="{27444887-0527-47D1-8423-8FE87A94FA95}" type="pres">
      <dgm:prSet presAssocID="{DB74114B-5F8D-4DC6-A42F-6F2580FB3DCB}" presName="rootText1" presStyleLbl="node0" presStyleIdx="0" presStyleCnt="1">
        <dgm:presLayoutVars>
          <dgm:chPref val="3"/>
        </dgm:presLayoutVars>
      </dgm:prSet>
      <dgm:spPr/>
      <dgm:t>
        <a:bodyPr/>
        <a:lstStyle/>
        <a:p>
          <a:endParaRPr lang="en-US"/>
        </a:p>
      </dgm:t>
    </dgm:pt>
    <dgm:pt modelId="{BABF167A-A7BE-4B6D-A5AD-0FDE388E275A}" type="pres">
      <dgm:prSet presAssocID="{DB74114B-5F8D-4DC6-A42F-6F2580FB3DCB}" presName="rootConnector1" presStyleLbl="node1" presStyleIdx="0" presStyleCnt="0"/>
      <dgm:spPr/>
      <dgm:t>
        <a:bodyPr/>
        <a:lstStyle/>
        <a:p>
          <a:endParaRPr lang="en-US"/>
        </a:p>
      </dgm:t>
    </dgm:pt>
    <dgm:pt modelId="{C8E71D4B-099A-45CB-B996-1E58CE5E63B9}" type="pres">
      <dgm:prSet presAssocID="{DB74114B-5F8D-4DC6-A42F-6F2580FB3DCB}" presName="hierChild2" presStyleCnt="0"/>
      <dgm:spPr/>
    </dgm:pt>
    <dgm:pt modelId="{CBE4064F-125A-4E9A-9351-94BCA34486E7}" type="pres">
      <dgm:prSet presAssocID="{689974D6-E2D0-446C-BD08-78BE898FED6C}" presName="Name37" presStyleLbl="parChTrans1D2" presStyleIdx="0" presStyleCnt="3"/>
      <dgm:spPr/>
      <dgm:t>
        <a:bodyPr/>
        <a:lstStyle/>
        <a:p>
          <a:endParaRPr lang="en-US"/>
        </a:p>
      </dgm:t>
    </dgm:pt>
    <dgm:pt modelId="{93FE57C9-1444-47D8-8037-52901EB8029D}" type="pres">
      <dgm:prSet presAssocID="{1EB35C8F-04D7-43A6-AA5E-3AF898D0DFCE}" presName="hierRoot2" presStyleCnt="0">
        <dgm:presLayoutVars>
          <dgm:hierBranch val="init"/>
        </dgm:presLayoutVars>
      </dgm:prSet>
      <dgm:spPr/>
    </dgm:pt>
    <dgm:pt modelId="{22694C42-B091-47DE-816E-AB92295C2EFF}" type="pres">
      <dgm:prSet presAssocID="{1EB35C8F-04D7-43A6-AA5E-3AF898D0DFCE}" presName="rootComposite" presStyleCnt="0"/>
      <dgm:spPr/>
    </dgm:pt>
    <dgm:pt modelId="{E310007A-89F3-4FC0-98A8-49C667030733}" type="pres">
      <dgm:prSet presAssocID="{1EB35C8F-04D7-43A6-AA5E-3AF898D0DFCE}" presName="rootText" presStyleLbl="node2" presStyleIdx="0" presStyleCnt="3">
        <dgm:presLayoutVars>
          <dgm:chPref val="3"/>
        </dgm:presLayoutVars>
      </dgm:prSet>
      <dgm:spPr/>
      <dgm:t>
        <a:bodyPr/>
        <a:lstStyle/>
        <a:p>
          <a:endParaRPr lang="en-US"/>
        </a:p>
      </dgm:t>
    </dgm:pt>
    <dgm:pt modelId="{AEEDA61F-B045-49E7-87DC-74870E65B218}" type="pres">
      <dgm:prSet presAssocID="{1EB35C8F-04D7-43A6-AA5E-3AF898D0DFCE}" presName="rootConnector" presStyleLbl="node2" presStyleIdx="0" presStyleCnt="3"/>
      <dgm:spPr/>
      <dgm:t>
        <a:bodyPr/>
        <a:lstStyle/>
        <a:p>
          <a:endParaRPr lang="en-US"/>
        </a:p>
      </dgm:t>
    </dgm:pt>
    <dgm:pt modelId="{1B25EE76-C989-4198-B0B8-341A1DBD3376}" type="pres">
      <dgm:prSet presAssocID="{1EB35C8F-04D7-43A6-AA5E-3AF898D0DFCE}" presName="hierChild4" presStyleCnt="0"/>
      <dgm:spPr/>
    </dgm:pt>
    <dgm:pt modelId="{924E57AE-4420-4453-8757-8CF0437348C8}" type="pres">
      <dgm:prSet presAssocID="{EAF24959-2931-4977-95A2-540E6D191EEA}" presName="Name37" presStyleLbl="parChTrans1D3" presStyleIdx="0" presStyleCnt="3"/>
      <dgm:spPr/>
      <dgm:t>
        <a:bodyPr/>
        <a:lstStyle/>
        <a:p>
          <a:endParaRPr lang="en-US"/>
        </a:p>
      </dgm:t>
    </dgm:pt>
    <dgm:pt modelId="{0E1E2B50-44D1-421F-B5CC-ED36098BA36B}" type="pres">
      <dgm:prSet presAssocID="{701EDD82-4608-4972-94A2-C0E382D34739}" presName="hierRoot2" presStyleCnt="0">
        <dgm:presLayoutVars>
          <dgm:hierBranch val="init"/>
        </dgm:presLayoutVars>
      </dgm:prSet>
      <dgm:spPr/>
    </dgm:pt>
    <dgm:pt modelId="{ADF23D9E-CDBB-4153-85A5-907F7FB8D145}" type="pres">
      <dgm:prSet presAssocID="{701EDD82-4608-4972-94A2-C0E382D34739}" presName="rootComposite" presStyleCnt="0"/>
      <dgm:spPr/>
    </dgm:pt>
    <dgm:pt modelId="{4804CD6A-DADA-43C5-9243-74B275165335}" type="pres">
      <dgm:prSet presAssocID="{701EDD82-4608-4972-94A2-C0E382D34739}" presName="rootText" presStyleLbl="node3" presStyleIdx="0" presStyleCnt="3" custScaleY="216938">
        <dgm:presLayoutVars>
          <dgm:chPref val="3"/>
        </dgm:presLayoutVars>
      </dgm:prSet>
      <dgm:spPr/>
      <dgm:t>
        <a:bodyPr/>
        <a:lstStyle/>
        <a:p>
          <a:endParaRPr lang="en-US"/>
        </a:p>
      </dgm:t>
    </dgm:pt>
    <dgm:pt modelId="{82CA8849-7B92-4691-8167-3383F86B4A63}" type="pres">
      <dgm:prSet presAssocID="{701EDD82-4608-4972-94A2-C0E382D34739}" presName="rootConnector" presStyleLbl="node3" presStyleIdx="0" presStyleCnt="3"/>
      <dgm:spPr/>
      <dgm:t>
        <a:bodyPr/>
        <a:lstStyle/>
        <a:p>
          <a:endParaRPr lang="en-US"/>
        </a:p>
      </dgm:t>
    </dgm:pt>
    <dgm:pt modelId="{4203AD7C-CA53-4FB1-ABC8-BBBFAB3973B1}" type="pres">
      <dgm:prSet presAssocID="{701EDD82-4608-4972-94A2-C0E382D34739}" presName="hierChild4" presStyleCnt="0"/>
      <dgm:spPr/>
    </dgm:pt>
    <dgm:pt modelId="{1724BF20-FE42-430F-ADDC-3539B4C5E140}" type="pres">
      <dgm:prSet presAssocID="{701EDD82-4608-4972-94A2-C0E382D34739}" presName="hierChild5" presStyleCnt="0"/>
      <dgm:spPr/>
    </dgm:pt>
    <dgm:pt modelId="{E65E5C3A-5943-45FA-9B2F-B0FD2EF8DF47}" type="pres">
      <dgm:prSet presAssocID="{1EB35C8F-04D7-43A6-AA5E-3AF898D0DFCE}" presName="hierChild5" presStyleCnt="0"/>
      <dgm:spPr/>
    </dgm:pt>
    <dgm:pt modelId="{32376DD8-6EE7-4695-B55D-99DB5AC3B4D5}" type="pres">
      <dgm:prSet presAssocID="{D3FAF24A-9A3E-4CD4-9CEA-05A9D907E5C1}" presName="Name37" presStyleLbl="parChTrans1D2" presStyleIdx="1" presStyleCnt="3"/>
      <dgm:spPr/>
      <dgm:t>
        <a:bodyPr/>
        <a:lstStyle/>
        <a:p>
          <a:endParaRPr lang="en-US"/>
        </a:p>
      </dgm:t>
    </dgm:pt>
    <dgm:pt modelId="{B4E0743C-F37A-4C90-9FE2-58B181604303}" type="pres">
      <dgm:prSet presAssocID="{4E977DCA-FD2E-4B92-877C-893B6C1CA668}" presName="hierRoot2" presStyleCnt="0">
        <dgm:presLayoutVars>
          <dgm:hierBranch val="init"/>
        </dgm:presLayoutVars>
      </dgm:prSet>
      <dgm:spPr/>
    </dgm:pt>
    <dgm:pt modelId="{4201CF57-3458-43F9-9F01-1BE650C2BABC}" type="pres">
      <dgm:prSet presAssocID="{4E977DCA-FD2E-4B92-877C-893B6C1CA668}" presName="rootComposite" presStyleCnt="0"/>
      <dgm:spPr/>
    </dgm:pt>
    <dgm:pt modelId="{0D3425DD-72B3-4D5C-B998-19F620FC2FA8}" type="pres">
      <dgm:prSet presAssocID="{4E977DCA-FD2E-4B92-877C-893B6C1CA668}" presName="rootText" presStyleLbl="node2" presStyleIdx="1" presStyleCnt="3" custLinFactNeighborX="-853" custLinFactNeighborY="-2966">
        <dgm:presLayoutVars>
          <dgm:chPref val="3"/>
        </dgm:presLayoutVars>
      </dgm:prSet>
      <dgm:spPr/>
      <dgm:t>
        <a:bodyPr/>
        <a:lstStyle/>
        <a:p>
          <a:endParaRPr lang="en-US"/>
        </a:p>
      </dgm:t>
    </dgm:pt>
    <dgm:pt modelId="{CBA76628-9974-477F-9171-572609A08B5B}" type="pres">
      <dgm:prSet presAssocID="{4E977DCA-FD2E-4B92-877C-893B6C1CA668}" presName="rootConnector" presStyleLbl="node2" presStyleIdx="1" presStyleCnt="3"/>
      <dgm:spPr/>
      <dgm:t>
        <a:bodyPr/>
        <a:lstStyle/>
        <a:p>
          <a:endParaRPr lang="en-US"/>
        </a:p>
      </dgm:t>
    </dgm:pt>
    <dgm:pt modelId="{0BFA4FC2-B1FC-473C-8FE5-01DE35D446D4}" type="pres">
      <dgm:prSet presAssocID="{4E977DCA-FD2E-4B92-877C-893B6C1CA668}" presName="hierChild4" presStyleCnt="0"/>
      <dgm:spPr/>
    </dgm:pt>
    <dgm:pt modelId="{8DA242E4-1B8B-4F57-B56D-812079F0DFF2}" type="pres">
      <dgm:prSet presAssocID="{9432CCA0-5280-4FEB-895B-0E5DAD2D18FE}" presName="Name37" presStyleLbl="parChTrans1D3" presStyleIdx="1" presStyleCnt="3"/>
      <dgm:spPr/>
      <dgm:t>
        <a:bodyPr/>
        <a:lstStyle/>
        <a:p>
          <a:endParaRPr lang="en-US"/>
        </a:p>
      </dgm:t>
    </dgm:pt>
    <dgm:pt modelId="{777DF341-088B-4AE3-99AB-2CF220AE9124}" type="pres">
      <dgm:prSet presAssocID="{BCA2B7AE-1976-421C-AEEF-A0D2CFD45AE1}" presName="hierRoot2" presStyleCnt="0">
        <dgm:presLayoutVars>
          <dgm:hierBranch val="init"/>
        </dgm:presLayoutVars>
      </dgm:prSet>
      <dgm:spPr/>
    </dgm:pt>
    <dgm:pt modelId="{D0530104-983E-4666-8312-A34BD2BD16D1}" type="pres">
      <dgm:prSet presAssocID="{BCA2B7AE-1976-421C-AEEF-A0D2CFD45AE1}" presName="rootComposite" presStyleCnt="0"/>
      <dgm:spPr/>
    </dgm:pt>
    <dgm:pt modelId="{BFA80126-0270-47B5-BF93-A65184BB0594}" type="pres">
      <dgm:prSet presAssocID="{BCA2B7AE-1976-421C-AEEF-A0D2CFD45AE1}" presName="rootText" presStyleLbl="node3" presStyleIdx="1" presStyleCnt="3" custScaleY="216938">
        <dgm:presLayoutVars>
          <dgm:chPref val="3"/>
        </dgm:presLayoutVars>
      </dgm:prSet>
      <dgm:spPr/>
      <dgm:t>
        <a:bodyPr/>
        <a:lstStyle/>
        <a:p>
          <a:endParaRPr lang="en-US"/>
        </a:p>
      </dgm:t>
    </dgm:pt>
    <dgm:pt modelId="{259883F6-E6F2-4A9F-948F-1C739858ED6B}" type="pres">
      <dgm:prSet presAssocID="{BCA2B7AE-1976-421C-AEEF-A0D2CFD45AE1}" presName="rootConnector" presStyleLbl="node3" presStyleIdx="1" presStyleCnt="3"/>
      <dgm:spPr/>
      <dgm:t>
        <a:bodyPr/>
        <a:lstStyle/>
        <a:p>
          <a:endParaRPr lang="en-US"/>
        </a:p>
      </dgm:t>
    </dgm:pt>
    <dgm:pt modelId="{2CAD331C-CD46-4E14-9663-15AD1F2A336D}" type="pres">
      <dgm:prSet presAssocID="{BCA2B7AE-1976-421C-AEEF-A0D2CFD45AE1}" presName="hierChild4" presStyleCnt="0"/>
      <dgm:spPr/>
    </dgm:pt>
    <dgm:pt modelId="{141B5D2F-0C9D-4F72-AD4F-12C909380B37}" type="pres">
      <dgm:prSet presAssocID="{BCA2B7AE-1976-421C-AEEF-A0D2CFD45AE1}" presName="hierChild5" presStyleCnt="0"/>
      <dgm:spPr/>
    </dgm:pt>
    <dgm:pt modelId="{2BE365A7-821B-4BED-8DC0-F32D178CCDEE}" type="pres">
      <dgm:prSet presAssocID="{4E977DCA-FD2E-4B92-877C-893B6C1CA668}" presName="hierChild5" presStyleCnt="0"/>
      <dgm:spPr/>
    </dgm:pt>
    <dgm:pt modelId="{957B9924-7E65-4A2A-BD2E-777CFE51B094}" type="pres">
      <dgm:prSet presAssocID="{55924F90-FDD1-4596-AA37-8AB72896B22C}" presName="Name37" presStyleLbl="parChTrans1D2" presStyleIdx="2" presStyleCnt="3"/>
      <dgm:spPr/>
      <dgm:t>
        <a:bodyPr/>
        <a:lstStyle/>
        <a:p>
          <a:endParaRPr lang="en-US"/>
        </a:p>
      </dgm:t>
    </dgm:pt>
    <dgm:pt modelId="{0CBCD4F3-74FF-4C24-AE18-9CDC3AD27664}" type="pres">
      <dgm:prSet presAssocID="{05E66CCB-6444-4C00-8A99-1E0CD56C6ABD}" presName="hierRoot2" presStyleCnt="0">
        <dgm:presLayoutVars>
          <dgm:hierBranch val="init"/>
        </dgm:presLayoutVars>
      </dgm:prSet>
      <dgm:spPr/>
    </dgm:pt>
    <dgm:pt modelId="{ACBFCF00-65CB-4EFC-8724-2D43034EC0AD}" type="pres">
      <dgm:prSet presAssocID="{05E66CCB-6444-4C00-8A99-1E0CD56C6ABD}" presName="rootComposite" presStyleCnt="0"/>
      <dgm:spPr/>
    </dgm:pt>
    <dgm:pt modelId="{978B90BF-EBCA-4989-A070-E59E7A20DDA9}" type="pres">
      <dgm:prSet presAssocID="{05E66CCB-6444-4C00-8A99-1E0CD56C6ABD}" presName="rootText" presStyleLbl="node2" presStyleIdx="2" presStyleCnt="3">
        <dgm:presLayoutVars>
          <dgm:chPref val="3"/>
        </dgm:presLayoutVars>
      </dgm:prSet>
      <dgm:spPr/>
      <dgm:t>
        <a:bodyPr/>
        <a:lstStyle/>
        <a:p>
          <a:endParaRPr lang="en-US"/>
        </a:p>
      </dgm:t>
    </dgm:pt>
    <dgm:pt modelId="{5D0C75AB-A442-452D-89D3-594A04870C7E}" type="pres">
      <dgm:prSet presAssocID="{05E66CCB-6444-4C00-8A99-1E0CD56C6ABD}" presName="rootConnector" presStyleLbl="node2" presStyleIdx="2" presStyleCnt="3"/>
      <dgm:spPr/>
      <dgm:t>
        <a:bodyPr/>
        <a:lstStyle/>
        <a:p>
          <a:endParaRPr lang="en-US"/>
        </a:p>
      </dgm:t>
    </dgm:pt>
    <dgm:pt modelId="{FD411E76-82A0-4A78-9402-3BC66EA93AFA}" type="pres">
      <dgm:prSet presAssocID="{05E66CCB-6444-4C00-8A99-1E0CD56C6ABD}" presName="hierChild4" presStyleCnt="0"/>
      <dgm:spPr/>
    </dgm:pt>
    <dgm:pt modelId="{85C6DF81-9089-417D-AC8B-CE704415C341}" type="pres">
      <dgm:prSet presAssocID="{FD4CC49C-34C9-4160-997A-367640E9BA7E}" presName="Name37" presStyleLbl="parChTrans1D3" presStyleIdx="2" presStyleCnt="3"/>
      <dgm:spPr/>
      <dgm:t>
        <a:bodyPr/>
        <a:lstStyle/>
        <a:p>
          <a:endParaRPr lang="en-US"/>
        </a:p>
      </dgm:t>
    </dgm:pt>
    <dgm:pt modelId="{BD4A6588-D602-4312-80E5-0222D96D7AD3}" type="pres">
      <dgm:prSet presAssocID="{B833E5EA-1047-43E5-B60E-59E808823646}" presName="hierRoot2" presStyleCnt="0">
        <dgm:presLayoutVars>
          <dgm:hierBranch val="init"/>
        </dgm:presLayoutVars>
      </dgm:prSet>
      <dgm:spPr/>
    </dgm:pt>
    <dgm:pt modelId="{EB952010-28C9-4C3D-86D2-0972666CC617}" type="pres">
      <dgm:prSet presAssocID="{B833E5EA-1047-43E5-B60E-59E808823646}" presName="rootComposite" presStyleCnt="0"/>
      <dgm:spPr/>
    </dgm:pt>
    <dgm:pt modelId="{248D63F0-3E2A-468B-A1D4-CD135862F348}" type="pres">
      <dgm:prSet presAssocID="{B833E5EA-1047-43E5-B60E-59E808823646}" presName="rootText" presStyleLbl="node3" presStyleIdx="2" presStyleCnt="3" custScaleY="216938">
        <dgm:presLayoutVars>
          <dgm:chPref val="3"/>
        </dgm:presLayoutVars>
      </dgm:prSet>
      <dgm:spPr/>
      <dgm:t>
        <a:bodyPr/>
        <a:lstStyle/>
        <a:p>
          <a:endParaRPr lang="en-US"/>
        </a:p>
      </dgm:t>
    </dgm:pt>
    <dgm:pt modelId="{11B5649B-3FDB-48CF-9E76-E868B9D561BB}" type="pres">
      <dgm:prSet presAssocID="{B833E5EA-1047-43E5-B60E-59E808823646}" presName="rootConnector" presStyleLbl="node3" presStyleIdx="2" presStyleCnt="3"/>
      <dgm:spPr/>
      <dgm:t>
        <a:bodyPr/>
        <a:lstStyle/>
        <a:p>
          <a:endParaRPr lang="en-US"/>
        </a:p>
      </dgm:t>
    </dgm:pt>
    <dgm:pt modelId="{8EBFBDA2-C7D8-4843-8A01-D98F1E00651E}" type="pres">
      <dgm:prSet presAssocID="{B833E5EA-1047-43E5-B60E-59E808823646}" presName="hierChild4" presStyleCnt="0"/>
      <dgm:spPr/>
    </dgm:pt>
    <dgm:pt modelId="{B460F6CE-A18A-4F61-9A03-48CCD6887E9A}" type="pres">
      <dgm:prSet presAssocID="{B833E5EA-1047-43E5-B60E-59E808823646}" presName="hierChild5" presStyleCnt="0"/>
      <dgm:spPr/>
    </dgm:pt>
    <dgm:pt modelId="{9E3C32E4-0F69-4D5D-8319-58D6F91E7ECE}" type="pres">
      <dgm:prSet presAssocID="{05E66CCB-6444-4C00-8A99-1E0CD56C6ABD}" presName="hierChild5" presStyleCnt="0"/>
      <dgm:spPr/>
    </dgm:pt>
    <dgm:pt modelId="{8F368309-2CE0-4A66-9A56-B3AE8C010467}" type="pres">
      <dgm:prSet presAssocID="{DB74114B-5F8D-4DC6-A42F-6F2580FB3DCB}" presName="hierChild3" presStyleCnt="0"/>
      <dgm:spPr/>
    </dgm:pt>
  </dgm:ptLst>
  <dgm:cxnLst>
    <dgm:cxn modelId="{76DA7022-A984-490E-954F-3F6B67BBAB72}" type="presOf" srcId="{D3FAF24A-9A3E-4CD4-9CEA-05A9D907E5C1}" destId="{32376DD8-6EE7-4695-B55D-99DB5AC3B4D5}" srcOrd="0" destOrd="0" presId="urn:microsoft.com/office/officeart/2005/8/layout/orgChart1"/>
    <dgm:cxn modelId="{C05B5461-B121-4747-BB65-C6F63486CA74}" type="presOf" srcId="{BCA2B7AE-1976-421C-AEEF-A0D2CFD45AE1}" destId="{259883F6-E6F2-4A9F-948F-1C739858ED6B}" srcOrd="1" destOrd="0" presId="urn:microsoft.com/office/officeart/2005/8/layout/orgChart1"/>
    <dgm:cxn modelId="{EABFCABF-6EE7-4BA4-9C6D-2EC7AD975435}" type="presOf" srcId="{1EB35C8F-04D7-43A6-AA5E-3AF898D0DFCE}" destId="{E310007A-89F3-4FC0-98A8-49C667030733}" srcOrd="0" destOrd="0" presId="urn:microsoft.com/office/officeart/2005/8/layout/orgChart1"/>
    <dgm:cxn modelId="{E84405AD-740C-40CB-B03A-26958AAF9651}" type="presOf" srcId="{DB74114B-5F8D-4DC6-A42F-6F2580FB3DCB}" destId="{BABF167A-A7BE-4B6D-A5AD-0FDE388E275A}" srcOrd="1" destOrd="0" presId="urn:microsoft.com/office/officeart/2005/8/layout/orgChart1"/>
    <dgm:cxn modelId="{81D7813D-D2DD-4762-BCE1-DCF34BD2B0D3}" type="presOf" srcId="{B833E5EA-1047-43E5-B60E-59E808823646}" destId="{248D63F0-3E2A-468B-A1D4-CD135862F348}" srcOrd="0" destOrd="0" presId="urn:microsoft.com/office/officeart/2005/8/layout/orgChart1"/>
    <dgm:cxn modelId="{28A04503-060A-4833-BD10-82C45527D645}" type="presOf" srcId="{BCA2B7AE-1976-421C-AEEF-A0D2CFD45AE1}" destId="{BFA80126-0270-47B5-BF93-A65184BB0594}" srcOrd="0" destOrd="0" presId="urn:microsoft.com/office/officeart/2005/8/layout/orgChart1"/>
    <dgm:cxn modelId="{1ACA78F4-65D5-45F0-A55B-EA694489AB54}" type="presOf" srcId="{FD4CC49C-34C9-4160-997A-367640E9BA7E}" destId="{85C6DF81-9089-417D-AC8B-CE704415C341}" srcOrd="0" destOrd="0" presId="urn:microsoft.com/office/officeart/2005/8/layout/orgChart1"/>
    <dgm:cxn modelId="{C9F45871-0026-403B-BBC6-877BDDBC2CF7}" type="presOf" srcId="{05E66CCB-6444-4C00-8A99-1E0CD56C6ABD}" destId="{5D0C75AB-A442-452D-89D3-594A04870C7E}" srcOrd="1" destOrd="0" presId="urn:microsoft.com/office/officeart/2005/8/layout/orgChart1"/>
    <dgm:cxn modelId="{9099D02F-1BA8-4E12-9C30-559324494FA3}" type="presOf" srcId="{4E977DCA-FD2E-4B92-877C-893B6C1CA668}" destId="{CBA76628-9974-477F-9171-572609A08B5B}" srcOrd="1" destOrd="0" presId="urn:microsoft.com/office/officeart/2005/8/layout/orgChart1"/>
    <dgm:cxn modelId="{F499D597-02FB-4EBD-B50B-F5F2AB40A558}" type="presOf" srcId="{701EDD82-4608-4972-94A2-C0E382D34739}" destId="{4804CD6A-DADA-43C5-9243-74B275165335}" srcOrd="0" destOrd="0" presId="urn:microsoft.com/office/officeart/2005/8/layout/orgChart1"/>
    <dgm:cxn modelId="{E9242D8F-B2D6-4183-9F1E-1A4CE81CEAD3}" type="presOf" srcId="{1EB35C8F-04D7-43A6-AA5E-3AF898D0DFCE}" destId="{AEEDA61F-B045-49E7-87DC-74870E65B218}" srcOrd="1" destOrd="0" presId="urn:microsoft.com/office/officeart/2005/8/layout/orgChart1"/>
    <dgm:cxn modelId="{5C82CA16-1757-403D-ADD1-A8A2571C7B24}" type="presOf" srcId="{EAF24959-2931-4977-95A2-540E6D191EEA}" destId="{924E57AE-4420-4453-8757-8CF0437348C8}" srcOrd="0" destOrd="0" presId="urn:microsoft.com/office/officeart/2005/8/layout/orgChart1"/>
    <dgm:cxn modelId="{43DE4834-07D7-435C-A4E7-9DCEFF045BC8}" srcId="{DB74114B-5F8D-4DC6-A42F-6F2580FB3DCB}" destId="{05E66CCB-6444-4C00-8A99-1E0CD56C6ABD}" srcOrd="2" destOrd="0" parTransId="{55924F90-FDD1-4596-AA37-8AB72896B22C}" sibTransId="{C30F9907-DEB3-4205-A4FD-F35C9FA71C52}"/>
    <dgm:cxn modelId="{7A84C935-1AED-44AF-B984-AF7768B8716A}" type="presOf" srcId="{B833E5EA-1047-43E5-B60E-59E808823646}" destId="{11B5649B-3FDB-48CF-9E76-E868B9D561BB}" srcOrd="1" destOrd="0" presId="urn:microsoft.com/office/officeart/2005/8/layout/orgChart1"/>
    <dgm:cxn modelId="{1B26DFA1-5FEE-4B5C-B8D8-FBD6F5BBC1BA}" type="presOf" srcId="{55924F90-FDD1-4596-AA37-8AB72896B22C}" destId="{957B9924-7E65-4A2A-BD2E-777CFE51B094}" srcOrd="0" destOrd="0" presId="urn:microsoft.com/office/officeart/2005/8/layout/orgChart1"/>
    <dgm:cxn modelId="{0A9E4EF0-B12E-460C-B73E-76729F75DD5F}" type="presOf" srcId="{701EDD82-4608-4972-94A2-C0E382D34739}" destId="{82CA8849-7B92-4691-8167-3383F86B4A63}" srcOrd="1" destOrd="0" presId="urn:microsoft.com/office/officeart/2005/8/layout/orgChart1"/>
    <dgm:cxn modelId="{65609868-F527-4C6D-B207-F6EDE8E134CD}" srcId="{840A3D9E-18D9-4A5F-8E32-D0DC16277D87}" destId="{DB74114B-5F8D-4DC6-A42F-6F2580FB3DCB}" srcOrd="0" destOrd="0" parTransId="{A7FD8A35-536C-48CC-B892-FFB480398712}" sibTransId="{FEC712F1-E783-489B-84EE-A08A6F3F991E}"/>
    <dgm:cxn modelId="{CD37BC2C-BE52-4348-A745-FD86CF32B122}" srcId="{DB74114B-5F8D-4DC6-A42F-6F2580FB3DCB}" destId="{4E977DCA-FD2E-4B92-877C-893B6C1CA668}" srcOrd="1" destOrd="0" parTransId="{D3FAF24A-9A3E-4CD4-9CEA-05A9D907E5C1}" sibTransId="{EE2A4415-2663-438F-9EA0-7DECB24B2AE6}"/>
    <dgm:cxn modelId="{D69228A8-A292-4F43-B4CE-325AE7CE2D4D}" type="presOf" srcId="{DB74114B-5F8D-4DC6-A42F-6F2580FB3DCB}" destId="{27444887-0527-47D1-8423-8FE87A94FA95}" srcOrd="0" destOrd="0" presId="urn:microsoft.com/office/officeart/2005/8/layout/orgChart1"/>
    <dgm:cxn modelId="{51D97994-CC7C-49B3-9404-977EE354AF2A}" srcId="{05E66CCB-6444-4C00-8A99-1E0CD56C6ABD}" destId="{B833E5EA-1047-43E5-B60E-59E808823646}" srcOrd="0" destOrd="0" parTransId="{FD4CC49C-34C9-4160-997A-367640E9BA7E}" sibTransId="{8175586A-60DA-411B-BE5F-4826802BAABD}"/>
    <dgm:cxn modelId="{E0F0BAC6-A48F-4DEE-B48B-00F605C3E024}" srcId="{1EB35C8F-04D7-43A6-AA5E-3AF898D0DFCE}" destId="{701EDD82-4608-4972-94A2-C0E382D34739}" srcOrd="0" destOrd="0" parTransId="{EAF24959-2931-4977-95A2-540E6D191EEA}" sibTransId="{9C0E0CCD-8774-4EEA-9C0E-55230EB58178}"/>
    <dgm:cxn modelId="{FF12C647-255D-4BB8-9C19-E4EBA6427DED}" srcId="{DB74114B-5F8D-4DC6-A42F-6F2580FB3DCB}" destId="{1EB35C8F-04D7-43A6-AA5E-3AF898D0DFCE}" srcOrd="0" destOrd="0" parTransId="{689974D6-E2D0-446C-BD08-78BE898FED6C}" sibTransId="{B4DB29BC-945E-44DF-B568-95D181A2154D}"/>
    <dgm:cxn modelId="{29832824-3C13-4632-A56B-10D5B85491CE}" type="presOf" srcId="{4E977DCA-FD2E-4B92-877C-893B6C1CA668}" destId="{0D3425DD-72B3-4D5C-B998-19F620FC2FA8}" srcOrd="0" destOrd="0" presId="urn:microsoft.com/office/officeart/2005/8/layout/orgChart1"/>
    <dgm:cxn modelId="{9822BA01-3CCE-4339-80A0-3CCD5F958AD3}" type="presOf" srcId="{689974D6-E2D0-446C-BD08-78BE898FED6C}" destId="{CBE4064F-125A-4E9A-9351-94BCA34486E7}" srcOrd="0" destOrd="0" presId="urn:microsoft.com/office/officeart/2005/8/layout/orgChart1"/>
    <dgm:cxn modelId="{32D8A085-4305-45E9-AAB7-A3BD18EB72FA}" type="presOf" srcId="{9432CCA0-5280-4FEB-895B-0E5DAD2D18FE}" destId="{8DA242E4-1B8B-4F57-B56D-812079F0DFF2}" srcOrd="0" destOrd="0" presId="urn:microsoft.com/office/officeart/2005/8/layout/orgChart1"/>
    <dgm:cxn modelId="{5113CDF6-E0CD-4144-BAF2-0FD302733149}" type="presOf" srcId="{05E66CCB-6444-4C00-8A99-1E0CD56C6ABD}" destId="{978B90BF-EBCA-4989-A070-E59E7A20DDA9}" srcOrd="0" destOrd="0" presId="urn:microsoft.com/office/officeart/2005/8/layout/orgChart1"/>
    <dgm:cxn modelId="{B1DF3632-C8A3-42AB-A86D-950E37885BA2}" srcId="{4E977DCA-FD2E-4B92-877C-893B6C1CA668}" destId="{BCA2B7AE-1976-421C-AEEF-A0D2CFD45AE1}" srcOrd="0" destOrd="0" parTransId="{9432CCA0-5280-4FEB-895B-0E5DAD2D18FE}" sibTransId="{3999AD77-9605-48C0-AAD0-D309CCEB0C8D}"/>
    <dgm:cxn modelId="{DAB6DA78-9814-4817-A57A-4CA573DA3566}" type="presOf" srcId="{840A3D9E-18D9-4A5F-8E32-D0DC16277D87}" destId="{BC74332E-7F55-45A3-BF05-131CD3FDBFF7}" srcOrd="0" destOrd="0" presId="urn:microsoft.com/office/officeart/2005/8/layout/orgChart1"/>
    <dgm:cxn modelId="{953004F7-E028-45DE-B741-7432B9538251}" type="presParOf" srcId="{BC74332E-7F55-45A3-BF05-131CD3FDBFF7}" destId="{3ED3A07E-B528-48A4-9B82-B6F5DA365B6D}" srcOrd="0" destOrd="0" presId="urn:microsoft.com/office/officeart/2005/8/layout/orgChart1"/>
    <dgm:cxn modelId="{00F9FFBC-A27F-4FDC-AC55-4793CEFD0C8D}" type="presParOf" srcId="{3ED3A07E-B528-48A4-9B82-B6F5DA365B6D}" destId="{C8662F56-C3C7-4753-969E-B6321C04A608}" srcOrd="0" destOrd="0" presId="urn:microsoft.com/office/officeart/2005/8/layout/orgChart1"/>
    <dgm:cxn modelId="{E0277C6C-76C0-436E-B379-0D3B2FE90C46}" type="presParOf" srcId="{C8662F56-C3C7-4753-969E-B6321C04A608}" destId="{27444887-0527-47D1-8423-8FE87A94FA95}" srcOrd="0" destOrd="0" presId="urn:microsoft.com/office/officeart/2005/8/layout/orgChart1"/>
    <dgm:cxn modelId="{A93BC603-2380-4612-A375-77CD0C4E8153}" type="presParOf" srcId="{C8662F56-C3C7-4753-969E-B6321C04A608}" destId="{BABF167A-A7BE-4B6D-A5AD-0FDE388E275A}" srcOrd="1" destOrd="0" presId="urn:microsoft.com/office/officeart/2005/8/layout/orgChart1"/>
    <dgm:cxn modelId="{5F9548C6-4A2F-45D1-9E9F-107E19F3637D}" type="presParOf" srcId="{3ED3A07E-B528-48A4-9B82-B6F5DA365B6D}" destId="{C8E71D4B-099A-45CB-B996-1E58CE5E63B9}" srcOrd="1" destOrd="0" presId="urn:microsoft.com/office/officeart/2005/8/layout/orgChart1"/>
    <dgm:cxn modelId="{1DBCDEAB-FC7A-4CBD-8323-1EB0016DE380}" type="presParOf" srcId="{C8E71D4B-099A-45CB-B996-1E58CE5E63B9}" destId="{CBE4064F-125A-4E9A-9351-94BCA34486E7}" srcOrd="0" destOrd="0" presId="urn:microsoft.com/office/officeart/2005/8/layout/orgChart1"/>
    <dgm:cxn modelId="{57432DA9-4D04-4FA1-AC88-5FB75F76839D}" type="presParOf" srcId="{C8E71D4B-099A-45CB-B996-1E58CE5E63B9}" destId="{93FE57C9-1444-47D8-8037-52901EB8029D}" srcOrd="1" destOrd="0" presId="urn:microsoft.com/office/officeart/2005/8/layout/orgChart1"/>
    <dgm:cxn modelId="{3C8F5564-0877-4B5A-9693-D3B8CD9AAD0F}" type="presParOf" srcId="{93FE57C9-1444-47D8-8037-52901EB8029D}" destId="{22694C42-B091-47DE-816E-AB92295C2EFF}" srcOrd="0" destOrd="0" presId="urn:microsoft.com/office/officeart/2005/8/layout/orgChart1"/>
    <dgm:cxn modelId="{687852C8-38EF-4900-B724-239C2D752EBA}" type="presParOf" srcId="{22694C42-B091-47DE-816E-AB92295C2EFF}" destId="{E310007A-89F3-4FC0-98A8-49C667030733}" srcOrd="0" destOrd="0" presId="urn:microsoft.com/office/officeart/2005/8/layout/orgChart1"/>
    <dgm:cxn modelId="{A78ACF09-9191-417F-B1C8-B0A52E3A854C}" type="presParOf" srcId="{22694C42-B091-47DE-816E-AB92295C2EFF}" destId="{AEEDA61F-B045-49E7-87DC-74870E65B218}" srcOrd="1" destOrd="0" presId="urn:microsoft.com/office/officeart/2005/8/layout/orgChart1"/>
    <dgm:cxn modelId="{749F0C48-F7F0-426D-B16A-48FA8315B308}" type="presParOf" srcId="{93FE57C9-1444-47D8-8037-52901EB8029D}" destId="{1B25EE76-C989-4198-B0B8-341A1DBD3376}" srcOrd="1" destOrd="0" presId="urn:microsoft.com/office/officeart/2005/8/layout/orgChart1"/>
    <dgm:cxn modelId="{3DF618F4-B46B-43F8-ABCF-39FB6F3F9A2A}" type="presParOf" srcId="{1B25EE76-C989-4198-B0B8-341A1DBD3376}" destId="{924E57AE-4420-4453-8757-8CF0437348C8}" srcOrd="0" destOrd="0" presId="urn:microsoft.com/office/officeart/2005/8/layout/orgChart1"/>
    <dgm:cxn modelId="{796CE170-6B1F-405F-85AC-69E06169B02A}" type="presParOf" srcId="{1B25EE76-C989-4198-B0B8-341A1DBD3376}" destId="{0E1E2B50-44D1-421F-B5CC-ED36098BA36B}" srcOrd="1" destOrd="0" presId="urn:microsoft.com/office/officeart/2005/8/layout/orgChart1"/>
    <dgm:cxn modelId="{244F2B79-076C-49C7-9E05-C16D797016EB}" type="presParOf" srcId="{0E1E2B50-44D1-421F-B5CC-ED36098BA36B}" destId="{ADF23D9E-CDBB-4153-85A5-907F7FB8D145}" srcOrd="0" destOrd="0" presId="urn:microsoft.com/office/officeart/2005/8/layout/orgChart1"/>
    <dgm:cxn modelId="{D683B0F0-8E1D-4BE2-865B-54D3A37DB030}" type="presParOf" srcId="{ADF23D9E-CDBB-4153-85A5-907F7FB8D145}" destId="{4804CD6A-DADA-43C5-9243-74B275165335}" srcOrd="0" destOrd="0" presId="urn:microsoft.com/office/officeart/2005/8/layout/orgChart1"/>
    <dgm:cxn modelId="{C42EBCE1-D3A6-4409-8206-9123BDE46386}" type="presParOf" srcId="{ADF23D9E-CDBB-4153-85A5-907F7FB8D145}" destId="{82CA8849-7B92-4691-8167-3383F86B4A63}" srcOrd="1" destOrd="0" presId="urn:microsoft.com/office/officeart/2005/8/layout/orgChart1"/>
    <dgm:cxn modelId="{5F461575-EF6F-42D7-B2A1-3CC69168F2CD}" type="presParOf" srcId="{0E1E2B50-44D1-421F-B5CC-ED36098BA36B}" destId="{4203AD7C-CA53-4FB1-ABC8-BBBFAB3973B1}" srcOrd="1" destOrd="0" presId="urn:microsoft.com/office/officeart/2005/8/layout/orgChart1"/>
    <dgm:cxn modelId="{7426A4E5-D6E6-42EF-B69C-177DD4BF6CF2}" type="presParOf" srcId="{0E1E2B50-44D1-421F-B5CC-ED36098BA36B}" destId="{1724BF20-FE42-430F-ADDC-3539B4C5E140}" srcOrd="2" destOrd="0" presId="urn:microsoft.com/office/officeart/2005/8/layout/orgChart1"/>
    <dgm:cxn modelId="{67201847-F546-442C-9B18-CAC345D4DF81}" type="presParOf" srcId="{93FE57C9-1444-47D8-8037-52901EB8029D}" destId="{E65E5C3A-5943-45FA-9B2F-B0FD2EF8DF47}" srcOrd="2" destOrd="0" presId="urn:microsoft.com/office/officeart/2005/8/layout/orgChart1"/>
    <dgm:cxn modelId="{BF7EBD05-E04D-4F96-A150-DD69772DCE15}" type="presParOf" srcId="{C8E71D4B-099A-45CB-B996-1E58CE5E63B9}" destId="{32376DD8-6EE7-4695-B55D-99DB5AC3B4D5}" srcOrd="2" destOrd="0" presId="urn:microsoft.com/office/officeart/2005/8/layout/orgChart1"/>
    <dgm:cxn modelId="{0F139335-8168-4D72-8B75-436CF8BECE0E}" type="presParOf" srcId="{C8E71D4B-099A-45CB-B996-1E58CE5E63B9}" destId="{B4E0743C-F37A-4C90-9FE2-58B181604303}" srcOrd="3" destOrd="0" presId="urn:microsoft.com/office/officeart/2005/8/layout/orgChart1"/>
    <dgm:cxn modelId="{6E3378C0-76BE-427B-BA9D-173815997A94}" type="presParOf" srcId="{B4E0743C-F37A-4C90-9FE2-58B181604303}" destId="{4201CF57-3458-43F9-9F01-1BE650C2BABC}" srcOrd="0" destOrd="0" presId="urn:microsoft.com/office/officeart/2005/8/layout/orgChart1"/>
    <dgm:cxn modelId="{CA3E9315-68A8-453E-8131-91E9F16E5C01}" type="presParOf" srcId="{4201CF57-3458-43F9-9F01-1BE650C2BABC}" destId="{0D3425DD-72B3-4D5C-B998-19F620FC2FA8}" srcOrd="0" destOrd="0" presId="urn:microsoft.com/office/officeart/2005/8/layout/orgChart1"/>
    <dgm:cxn modelId="{16990305-210B-4D46-9CA8-9F5D43B6D5B8}" type="presParOf" srcId="{4201CF57-3458-43F9-9F01-1BE650C2BABC}" destId="{CBA76628-9974-477F-9171-572609A08B5B}" srcOrd="1" destOrd="0" presId="urn:microsoft.com/office/officeart/2005/8/layout/orgChart1"/>
    <dgm:cxn modelId="{9D273ED8-0241-46CC-86FF-CDBF02F4EA46}" type="presParOf" srcId="{B4E0743C-F37A-4C90-9FE2-58B181604303}" destId="{0BFA4FC2-B1FC-473C-8FE5-01DE35D446D4}" srcOrd="1" destOrd="0" presId="urn:microsoft.com/office/officeart/2005/8/layout/orgChart1"/>
    <dgm:cxn modelId="{A0E2C4EE-22FE-403F-8F9E-DAE0CAE02293}" type="presParOf" srcId="{0BFA4FC2-B1FC-473C-8FE5-01DE35D446D4}" destId="{8DA242E4-1B8B-4F57-B56D-812079F0DFF2}" srcOrd="0" destOrd="0" presId="urn:microsoft.com/office/officeart/2005/8/layout/orgChart1"/>
    <dgm:cxn modelId="{3898F756-84AF-467D-B4C3-10068300EB04}" type="presParOf" srcId="{0BFA4FC2-B1FC-473C-8FE5-01DE35D446D4}" destId="{777DF341-088B-4AE3-99AB-2CF220AE9124}" srcOrd="1" destOrd="0" presId="urn:microsoft.com/office/officeart/2005/8/layout/orgChart1"/>
    <dgm:cxn modelId="{CD4E2ECD-0C72-46E9-93A3-20C60A03F6CF}" type="presParOf" srcId="{777DF341-088B-4AE3-99AB-2CF220AE9124}" destId="{D0530104-983E-4666-8312-A34BD2BD16D1}" srcOrd="0" destOrd="0" presId="urn:microsoft.com/office/officeart/2005/8/layout/orgChart1"/>
    <dgm:cxn modelId="{88E0F58E-CBD9-4B56-B981-1226C222CCFF}" type="presParOf" srcId="{D0530104-983E-4666-8312-A34BD2BD16D1}" destId="{BFA80126-0270-47B5-BF93-A65184BB0594}" srcOrd="0" destOrd="0" presId="urn:microsoft.com/office/officeart/2005/8/layout/orgChart1"/>
    <dgm:cxn modelId="{6D816BAD-2E5D-4DE9-ABCA-283BA1502C3D}" type="presParOf" srcId="{D0530104-983E-4666-8312-A34BD2BD16D1}" destId="{259883F6-E6F2-4A9F-948F-1C739858ED6B}" srcOrd="1" destOrd="0" presId="urn:microsoft.com/office/officeart/2005/8/layout/orgChart1"/>
    <dgm:cxn modelId="{F35FCD6E-14AF-476D-BE9A-5FA5BB345D89}" type="presParOf" srcId="{777DF341-088B-4AE3-99AB-2CF220AE9124}" destId="{2CAD331C-CD46-4E14-9663-15AD1F2A336D}" srcOrd="1" destOrd="0" presId="urn:microsoft.com/office/officeart/2005/8/layout/orgChart1"/>
    <dgm:cxn modelId="{443BD57D-BD1F-46EE-AD10-B8F7F90D0EA0}" type="presParOf" srcId="{777DF341-088B-4AE3-99AB-2CF220AE9124}" destId="{141B5D2F-0C9D-4F72-AD4F-12C909380B37}" srcOrd="2" destOrd="0" presId="urn:microsoft.com/office/officeart/2005/8/layout/orgChart1"/>
    <dgm:cxn modelId="{7B505D39-E15D-41C5-BC78-7B8A8602C62E}" type="presParOf" srcId="{B4E0743C-F37A-4C90-9FE2-58B181604303}" destId="{2BE365A7-821B-4BED-8DC0-F32D178CCDEE}" srcOrd="2" destOrd="0" presId="urn:microsoft.com/office/officeart/2005/8/layout/orgChart1"/>
    <dgm:cxn modelId="{5AC0049C-A31F-43CF-95F9-3476A60787B4}" type="presParOf" srcId="{C8E71D4B-099A-45CB-B996-1E58CE5E63B9}" destId="{957B9924-7E65-4A2A-BD2E-777CFE51B094}" srcOrd="4" destOrd="0" presId="urn:microsoft.com/office/officeart/2005/8/layout/orgChart1"/>
    <dgm:cxn modelId="{7BE88C91-7EE9-40E7-A504-D69BBB526CD4}" type="presParOf" srcId="{C8E71D4B-099A-45CB-B996-1E58CE5E63B9}" destId="{0CBCD4F3-74FF-4C24-AE18-9CDC3AD27664}" srcOrd="5" destOrd="0" presId="urn:microsoft.com/office/officeart/2005/8/layout/orgChart1"/>
    <dgm:cxn modelId="{9877E4E6-07D3-42C0-BC86-549D834325E5}" type="presParOf" srcId="{0CBCD4F3-74FF-4C24-AE18-9CDC3AD27664}" destId="{ACBFCF00-65CB-4EFC-8724-2D43034EC0AD}" srcOrd="0" destOrd="0" presId="urn:microsoft.com/office/officeart/2005/8/layout/orgChart1"/>
    <dgm:cxn modelId="{3AE2A674-D5C7-4BC4-9D90-E8C7D3BA86D4}" type="presParOf" srcId="{ACBFCF00-65CB-4EFC-8724-2D43034EC0AD}" destId="{978B90BF-EBCA-4989-A070-E59E7A20DDA9}" srcOrd="0" destOrd="0" presId="urn:microsoft.com/office/officeart/2005/8/layout/orgChart1"/>
    <dgm:cxn modelId="{AA9784C1-A914-4CD7-8B50-517BAC48370A}" type="presParOf" srcId="{ACBFCF00-65CB-4EFC-8724-2D43034EC0AD}" destId="{5D0C75AB-A442-452D-89D3-594A04870C7E}" srcOrd="1" destOrd="0" presId="urn:microsoft.com/office/officeart/2005/8/layout/orgChart1"/>
    <dgm:cxn modelId="{1CC2820F-D814-45A5-8885-2A3926455FA5}" type="presParOf" srcId="{0CBCD4F3-74FF-4C24-AE18-9CDC3AD27664}" destId="{FD411E76-82A0-4A78-9402-3BC66EA93AFA}" srcOrd="1" destOrd="0" presId="urn:microsoft.com/office/officeart/2005/8/layout/orgChart1"/>
    <dgm:cxn modelId="{F430DBDE-39B9-45F2-9A3A-7A9B5296C8AB}" type="presParOf" srcId="{FD411E76-82A0-4A78-9402-3BC66EA93AFA}" destId="{85C6DF81-9089-417D-AC8B-CE704415C341}" srcOrd="0" destOrd="0" presId="urn:microsoft.com/office/officeart/2005/8/layout/orgChart1"/>
    <dgm:cxn modelId="{72E1AA22-B959-4D94-8B52-980169A02B3B}" type="presParOf" srcId="{FD411E76-82A0-4A78-9402-3BC66EA93AFA}" destId="{BD4A6588-D602-4312-80E5-0222D96D7AD3}" srcOrd="1" destOrd="0" presId="urn:microsoft.com/office/officeart/2005/8/layout/orgChart1"/>
    <dgm:cxn modelId="{AFBF3659-3E89-44BA-AA7D-E36B02032AD3}" type="presParOf" srcId="{BD4A6588-D602-4312-80E5-0222D96D7AD3}" destId="{EB952010-28C9-4C3D-86D2-0972666CC617}" srcOrd="0" destOrd="0" presId="urn:microsoft.com/office/officeart/2005/8/layout/orgChart1"/>
    <dgm:cxn modelId="{8115DE89-192D-43E5-9598-3E9FF4CB59F6}" type="presParOf" srcId="{EB952010-28C9-4C3D-86D2-0972666CC617}" destId="{248D63F0-3E2A-468B-A1D4-CD135862F348}" srcOrd="0" destOrd="0" presId="urn:microsoft.com/office/officeart/2005/8/layout/orgChart1"/>
    <dgm:cxn modelId="{0279889E-18D1-4468-8CB3-36C93011EA05}" type="presParOf" srcId="{EB952010-28C9-4C3D-86D2-0972666CC617}" destId="{11B5649B-3FDB-48CF-9E76-E868B9D561BB}" srcOrd="1" destOrd="0" presId="urn:microsoft.com/office/officeart/2005/8/layout/orgChart1"/>
    <dgm:cxn modelId="{E84732CD-ABA3-4F75-A18E-B27DD753C8D9}" type="presParOf" srcId="{BD4A6588-D602-4312-80E5-0222D96D7AD3}" destId="{8EBFBDA2-C7D8-4843-8A01-D98F1E00651E}" srcOrd="1" destOrd="0" presId="urn:microsoft.com/office/officeart/2005/8/layout/orgChart1"/>
    <dgm:cxn modelId="{E6E0DF9A-2D27-450F-9C5C-FD85A6E15CEB}" type="presParOf" srcId="{BD4A6588-D602-4312-80E5-0222D96D7AD3}" destId="{B460F6CE-A18A-4F61-9A03-48CCD6887E9A}" srcOrd="2" destOrd="0" presId="urn:microsoft.com/office/officeart/2005/8/layout/orgChart1"/>
    <dgm:cxn modelId="{B3E12756-2B55-4DA1-A4BF-8B58F08B16FD}" type="presParOf" srcId="{0CBCD4F3-74FF-4C24-AE18-9CDC3AD27664}" destId="{9E3C32E4-0F69-4D5D-8319-58D6F91E7ECE}" srcOrd="2" destOrd="0" presId="urn:microsoft.com/office/officeart/2005/8/layout/orgChart1"/>
    <dgm:cxn modelId="{0FBA1626-9D6A-4BD9-B1B5-82AC111FCDEE}" type="presParOf" srcId="{3ED3A07E-B528-48A4-9B82-B6F5DA365B6D}" destId="{8F368309-2CE0-4A66-9A56-B3AE8C010467}" srcOrd="2" destOrd="0" presId="urn:microsoft.com/office/officeart/2005/8/layout/orgChar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A3D9E-18D9-4A5F-8E32-D0DC16277D87}"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n-GB"/>
        </a:p>
      </dgm:t>
    </dgm:pt>
    <dgm:pt modelId="{DB74114B-5F8D-4DC6-A42F-6F2580FB3DCB}">
      <dgm:prSet phldrT="[Text]" custT="1"/>
      <dgm:spPr/>
      <dgm:t>
        <a:bodyPr/>
        <a:lstStyle/>
        <a:p>
          <a:r>
            <a:rPr lang="ka-GE" sz="1400" dirty="0">
              <a:latin typeface="Calibri Light" panose="020F0302020204030204" pitchFamily="34" charset="0"/>
              <a:cs typeface="Calibri Light" panose="020F0302020204030204" pitchFamily="34" charset="0"/>
            </a:rPr>
            <a:t>სოციალური ბარიერები</a:t>
          </a:r>
          <a:endParaRPr lang="en-GB" sz="1400" dirty="0">
            <a:latin typeface="Calibri Light" panose="020F0302020204030204" pitchFamily="34" charset="0"/>
            <a:cs typeface="Calibri Light" panose="020F0302020204030204" pitchFamily="34" charset="0"/>
          </a:endParaRPr>
        </a:p>
      </dgm:t>
    </dgm:pt>
    <dgm:pt modelId="{A7FD8A35-536C-48CC-B892-FFB480398712}" type="parTrans" cxnId="{65609868-F527-4C6D-B207-F6EDE8E134CD}">
      <dgm:prSet/>
      <dgm:spPr/>
      <dgm:t>
        <a:bodyPr/>
        <a:lstStyle/>
        <a:p>
          <a:endParaRPr lang="en-GB" sz="1000"/>
        </a:p>
      </dgm:t>
    </dgm:pt>
    <dgm:pt modelId="{FEC712F1-E783-489B-84EE-A08A6F3F991E}" type="sibTrans" cxnId="{65609868-F527-4C6D-B207-F6EDE8E134CD}">
      <dgm:prSet/>
      <dgm:spPr/>
      <dgm:t>
        <a:bodyPr/>
        <a:lstStyle/>
        <a:p>
          <a:endParaRPr lang="en-GB" sz="1000"/>
        </a:p>
      </dgm:t>
    </dgm:pt>
    <dgm:pt modelId="{1EB35C8F-04D7-43A6-AA5E-3AF898D0DFCE}">
      <dgm:prSet phldrT="[Text]" custT="1"/>
      <dgm:spPr/>
      <dgm:t>
        <a:bodyPr/>
        <a:lstStyle/>
        <a:p>
          <a:pPr algn="ctr"/>
          <a:r>
            <a:rPr lang="de-DE" sz="1400" dirty="0">
              <a:latin typeface="Calibri Light" panose="020F0302020204030204" pitchFamily="34" charset="0"/>
              <a:cs typeface="Calibri Light" panose="020F0302020204030204" pitchFamily="34" charset="0"/>
            </a:rPr>
            <a:t>  </a:t>
          </a:r>
          <a:r>
            <a:rPr lang="ka-GE" sz="1400" dirty="0">
              <a:latin typeface="Calibri Light" panose="020F0302020204030204" pitchFamily="34" charset="0"/>
              <a:cs typeface="Calibri Light" panose="020F0302020204030204" pitchFamily="34" charset="0"/>
            </a:rPr>
            <a:t>გარემო</a:t>
          </a:r>
          <a:r>
            <a:rPr lang="de-DE" sz="1400" dirty="0">
              <a:latin typeface="Calibri Light" panose="020F0302020204030204" pitchFamily="34" charset="0"/>
              <a:cs typeface="Calibri Light" panose="020F0302020204030204" pitchFamily="34" charset="0"/>
            </a:rPr>
            <a:t>	</a:t>
          </a:r>
          <a:endParaRPr lang="en-GB" sz="1400" dirty="0">
            <a:latin typeface="Calibri Light" panose="020F0302020204030204" pitchFamily="34" charset="0"/>
            <a:cs typeface="Calibri Light" panose="020F0302020204030204" pitchFamily="34" charset="0"/>
          </a:endParaRPr>
        </a:p>
      </dgm:t>
    </dgm:pt>
    <dgm:pt modelId="{689974D6-E2D0-446C-BD08-78BE898FED6C}" type="parTrans" cxnId="{FF12C647-255D-4BB8-9C19-E4EBA6427DED}">
      <dgm:prSet/>
      <dgm:spPr/>
      <dgm:t>
        <a:bodyPr/>
        <a:lstStyle/>
        <a:p>
          <a:endParaRPr lang="en-GB" sz="1000"/>
        </a:p>
      </dgm:t>
    </dgm:pt>
    <dgm:pt modelId="{B4DB29BC-945E-44DF-B568-95D181A2154D}" type="sibTrans" cxnId="{FF12C647-255D-4BB8-9C19-E4EBA6427DED}">
      <dgm:prSet/>
      <dgm:spPr/>
      <dgm:t>
        <a:bodyPr/>
        <a:lstStyle/>
        <a:p>
          <a:endParaRPr lang="en-GB" sz="1000"/>
        </a:p>
      </dgm:t>
    </dgm:pt>
    <dgm:pt modelId="{4E977DCA-FD2E-4B92-877C-893B6C1CA668}">
      <dgm:prSet phldrT="[Text]" custT="1"/>
      <dgm:spPr/>
      <dgm:t>
        <a:bodyPr/>
        <a:lstStyle/>
        <a:p>
          <a:r>
            <a:rPr lang="ka-GE" sz="1400" dirty="0">
              <a:latin typeface="Calibri Light" panose="020F0302020204030204" pitchFamily="34" charset="0"/>
              <a:cs typeface="Calibri Light" panose="020F0302020204030204" pitchFamily="34" charset="0"/>
            </a:rPr>
            <a:t>დამოკიდებულებები</a:t>
          </a:r>
          <a:endParaRPr lang="en-GB" sz="1400" dirty="0">
            <a:latin typeface="Calibri Light" panose="020F0302020204030204" pitchFamily="34" charset="0"/>
            <a:cs typeface="Calibri Light" panose="020F0302020204030204" pitchFamily="34" charset="0"/>
          </a:endParaRPr>
        </a:p>
      </dgm:t>
    </dgm:pt>
    <dgm:pt modelId="{D3FAF24A-9A3E-4CD4-9CEA-05A9D907E5C1}" type="parTrans" cxnId="{CD37BC2C-BE52-4348-A745-FD86CF32B122}">
      <dgm:prSet/>
      <dgm:spPr/>
      <dgm:t>
        <a:bodyPr/>
        <a:lstStyle/>
        <a:p>
          <a:endParaRPr lang="en-GB" sz="1000"/>
        </a:p>
      </dgm:t>
    </dgm:pt>
    <dgm:pt modelId="{EE2A4415-2663-438F-9EA0-7DECB24B2AE6}" type="sibTrans" cxnId="{CD37BC2C-BE52-4348-A745-FD86CF32B122}">
      <dgm:prSet/>
      <dgm:spPr/>
      <dgm:t>
        <a:bodyPr/>
        <a:lstStyle/>
        <a:p>
          <a:endParaRPr lang="en-GB" sz="1000"/>
        </a:p>
      </dgm:t>
    </dgm:pt>
    <dgm:pt modelId="{05E66CCB-6444-4C00-8A99-1E0CD56C6ABD}">
      <dgm:prSet phldrT="[Text]" custT="1"/>
      <dgm:spPr/>
      <dgm:t>
        <a:bodyPr/>
        <a:lstStyle/>
        <a:p>
          <a:r>
            <a:rPr lang="ka-GE" sz="1400" dirty="0">
              <a:latin typeface="Calibri Light" panose="020F0302020204030204" pitchFamily="34" charset="0"/>
              <a:cs typeface="Calibri Light" panose="020F0302020204030204" pitchFamily="34" charset="0"/>
            </a:rPr>
            <a:t>ორგანიზაციები</a:t>
          </a:r>
          <a:endParaRPr lang="en-GB" sz="1400" dirty="0">
            <a:latin typeface="Calibri Light" panose="020F0302020204030204" pitchFamily="34" charset="0"/>
            <a:cs typeface="Calibri Light" panose="020F0302020204030204" pitchFamily="34" charset="0"/>
          </a:endParaRPr>
        </a:p>
      </dgm:t>
    </dgm:pt>
    <dgm:pt modelId="{55924F90-FDD1-4596-AA37-8AB72896B22C}" type="parTrans" cxnId="{43DE4834-07D7-435C-A4E7-9DCEFF045BC8}">
      <dgm:prSet/>
      <dgm:spPr/>
      <dgm:t>
        <a:bodyPr/>
        <a:lstStyle/>
        <a:p>
          <a:endParaRPr lang="en-GB" sz="1000"/>
        </a:p>
      </dgm:t>
    </dgm:pt>
    <dgm:pt modelId="{C30F9907-DEB3-4205-A4FD-F35C9FA71C52}" type="sibTrans" cxnId="{43DE4834-07D7-435C-A4E7-9DCEFF045BC8}">
      <dgm:prSet/>
      <dgm:spPr/>
      <dgm:t>
        <a:bodyPr/>
        <a:lstStyle/>
        <a:p>
          <a:endParaRPr lang="en-GB" sz="1000"/>
        </a:p>
      </dgm:t>
    </dgm:pt>
    <dgm:pt modelId="{701EDD82-4608-4972-94A2-C0E382D34739}">
      <dgm:prSet phldrT="[Text]" custT="1"/>
      <dgm:spPr/>
      <dgm:t>
        <a:bodyPr/>
        <a:lstStyle/>
        <a:p>
          <a:r>
            <a:rPr lang="ka-GE" sz="1400" dirty="0">
              <a:latin typeface="Calibri Light" panose="020F0302020204030204" pitchFamily="34" charset="0"/>
              <a:cs typeface="Calibri Light" panose="020F0302020204030204" pitchFamily="34" charset="0"/>
            </a:rPr>
            <a:t>მიუწვდომელი შენობები, მასალები, ენა, კომუნიკაცია </a:t>
          </a:r>
          <a:endParaRPr lang="en-GB" sz="1400" dirty="0">
            <a:latin typeface="Calibri Light" panose="020F0302020204030204" pitchFamily="34" charset="0"/>
            <a:cs typeface="Calibri Light" panose="020F0302020204030204" pitchFamily="34" charset="0"/>
          </a:endParaRPr>
        </a:p>
      </dgm:t>
    </dgm:pt>
    <dgm:pt modelId="{EAF24959-2931-4977-95A2-540E6D191EEA}" type="parTrans" cxnId="{E0F0BAC6-A48F-4DEE-B48B-00F605C3E024}">
      <dgm:prSet/>
      <dgm:spPr/>
      <dgm:t>
        <a:bodyPr/>
        <a:lstStyle/>
        <a:p>
          <a:endParaRPr lang="en-GB" sz="1000"/>
        </a:p>
      </dgm:t>
    </dgm:pt>
    <dgm:pt modelId="{9C0E0CCD-8774-4EEA-9C0E-55230EB58178}" type="sibTrans" cxnId="{E0F0BAC6-A48F-4DEE-B48B-00F605C3E024}">
      <dgm:prSet/>
      <dgm:spPr/>
      <dgm:t>
        <a:bodyPr/>
        <a:lstStyle/>
        <a:p>
          <a:endParaRPr lang="en-GB" sz="1000"/>
        </a:p>
      </dgm:t>
    </dgm:pt>
    <dgm:pt modelId="{BCA2B7AE-1976-421C-AEEF-A0D2CFD45AE1}">
      <dgm:prSet phldrT="[Text]" custT="1"/>
      <dgm:spPr/>
      <dgm:t>
        <a:bodyPr/>
        <a:lstStyle/>
        <a:p>
          <a:r>
            <a:rPr lang="ka-GE" sz="1400" dirty="0">
              <a:latin typeface="Calibri Light" panose="020F0302020204030204" pitchFamily="34" charset="0"/>
              <a:cs typeface="Calibri Light" panose="020F0302020204030204" pitchFamily="34" charset="0"/>
            </a:rPr>
            <a:t>ცრურწმენები, სტერეოტიპები, დისკრიმინაცია</a:t>
          </a:r>
          <a:endParaRPr lang="en-GB" sz="1400" dirty="0">
            <a:latin typeface="Calibri Light" panose="020F0302020204030204" pitchFamily="34" charset="0"/>
            <a:cs typeface="Calibri Light" panose="020F0302020204030204" pitchFamily="34" charset="0"/>
          </a:endParaRPr>
        </a:p>
      </dgm:t>
    </dgm:pt>
    <dgm:pt modelId="{9432CCA0-5280-4FEB-895B-0E5DAD2D18FE}" type="parTrans" cxnId="{B1DF3632-C8A3-42AB-A86D-950E37885BA2}">
      <dgm:prSet/>
      <dgm:spPr/>
      <dgm:t>
        <a:bodyPr/>
        <a:lstStyle/>
        <a:p>
          <a:endParaRPr lang="en-GB" sz="1000"/>
        </a:p>
      </dgm:t>
    </dgm:pt>
    <dgm:pt modelId="{3999AD77-9605-48C0-AAD0-D309CCEB0C8D}" type="sibTrans" cxnId="{B1DF3632-C8A3-42AB-A86D-950E37885BA2}">
      <dgm:prSet/>
      <dgm:spPr/>
      <dgm:t>
        <a:bodyPr/>
        <a:lstStyle/>
        <a:p>
          <a:endParaRPr lang="en-GB" sz="1000"/>
        </a:p>
      </dgm:t>
    </dgm:pt>
    <dgm:pt modelId="{B833E5EA-1047-43E5-B60E-59E808823646}">
      <dgm:prSet phldrT="[Text]" custT="1"/>
      <dgm:spPr/>
      <dgm:t>
        <a:bodyPr/>
        <a:lstStyle/>
        <a:p>
          <a:r>
            <a:rPr lang="ka-GE" sz="1400" dirty="0">
              <a:latin typeface="Calibri Light" panose="020F0302020204030204" pitchFamily="34" charset="0"/>
              <a:cs typeface="Calibri Light" panose="020F0302020204030204" pitchFamily="34" charset="0"/>
            </a:rPr>
            <a:t>მოუქნელი პროცედურები და მეთოდები</a:t>
          </a:r>
          <a:endParaRPr lang="en-GB" sz="1400" dirty="0">
            <a:latin typeface="Calibri Light" panose="020F0302020204030204" pitchFamily="34" charset="0"/>
            <a:cs typeface="Calibri Light" panose="020F0302020204030204" pitchFamily="34" charset="0"/>
          </a:endParaRPr>
        </a:p>
      </dgm:t>
    </dgm:pt>
    <dgm:pt modelId="{FD4CC49C-34C9-4160-997A-367640E9BA7E}" type="parTrans" cxnId="{51D97994-CC7C-49B3-9404-977EE354AF2A}">
      <dgm:prSet/>
      <dgm:spPr/>
      <dgm:t>
        <a:bodyPr/>
        <a:lstStyle/>
        <a:p>
          <a:endParaRPr lang="en-GB" sz="1000"/>
        </a:p>
      </dgm:t>
    </dgm:pt>
    <dgm:pt modelId="{8175586A-60DA-411B-BE5F-4826802BAABD}" type="sibTrans" cxnId="{51D97994-CC7C-49B3-9404-977EE354AF2A}">
      <dgm:prSet/>
      <dgm:spPr/>
      <dgm:t>
        <a:bodyPr/>
        <a:lstStyle/>
        <a:p>
          <a:endParaRPr lang="en-GB" sz="1000"/>
        </a:p>
      </dgm:t>
    </dgm:pt>
    <dgm:pt modelId="{BC74332E-7F55-45A3-BF05-131CD3FDBFF7}" type="pres">
      <dgm:prSet presAssocID="{840A3D9E-18D9-4A5F-8E32-D0DC16277D87}" presName="hierChild1" presStyleCnt="0">
        <dgm:presLayoutVars>
          <dgm:orgChart val="1"/>
          <dgm:chPref val="1"/>
          <dgm:dir/>
          <dgm:animOne val="branch"/>
          <dgm:animLvl val="lvl"/>
          <dgm:resizeHandles/>
        </dgm:presLayoutVars>
      </dgm:prSet>
      <dgm:spPr/>
      <dgm:t>
        <a:bodyPr/>
        <a:lstStyle/>
        <a:p>
          <a:endParaRPr lang="en-US"/>
        </a:p>
      </dgm:t>
    </dgm:pt>
    <dgm:pt modelId="{3ED3A07E-B528-48A4-9B82-B6F5DA365B6D}" type="pres">
      <dgm:prSet presAssocID="{DB74114B-5F8D-4DC6-A42F-6F2580FB3DCB}" presName="hierRoot1" presStyleCnt="0">
        <dgm:presLayoutVars>
          <dgm:hierBranch val="init"/>
        </dgm:presLayoutVars>
      </dgm:prSet>
      <dgm:spPr/>
    </dgm:pt>
    <dgm:pt modelId="{C8662F56-C3C7-4753-969E-B6321C04A608}" type="pres">
      <dgm:prSet presAssocID="{DB74114B-5F8D-4DC6-A42F-6F2580FB3DCB}" presName="rootComposite1" presStyleCnt="0"/>
      <dgm:spPr/>
    </dgm:pt>
    <dgm:pt modelId="{27444887-0527-47D1-8423-8FE87A94FA95}" type="pres">
      <dgm:prSet presAssocID="{DB74114B-5F8D-4DC6-A42F-6F2580FB3DCB}" presName="rootText1" presStyleLbl="node0" presStyleIdx="0" presStyleCnt="1">
        <dgm:presLayoutVars>
          <dgm:chPref val="3"/>
        </dgm:presLayoutVars>
      </dgm:prSet>
      <dgm:spPr/>
      <dgm:t>
        <a:bodyPr/>
        <a:lstStyle/>
        <a:p>
          <a:endParaRPr lang="en-US"/>
        </a:p>
      </dgm:t>
    </dgm:pt>
    <dgm:pt modelId="{BABF167A-A7BE-4B6D-A5AD-0FDE388E275A}" type="pres">
      <dgm:prSet presAssocID="{DB74114B-5F8D-4DC6-A42F-6F2580FB3DCB}" presName="rootConnector1" presStyleLbl="node1" presStyleIdx="0" presStyleCnt="0"/>
      <dgm:spPr/>
      <dgm:t>
        <a:bodyPr/>
        <a:lstStyle/>
        <a:p>
          <a:endParaRPr lang="en-US"/>
        </a:p>
      </dgm:t>
    </dgm:pt>
    <dgm:pt modelId="{C8E71D4B-099A-45CB-B996-1E58CE5E63B9}" type="pres">
      <dgm:prSet presAssocID="{DB74114B-5F8D-4DC6-A42F-6F2580FB3DCB}" presName="hierChild2" presStyleCnt="0"/>
      <dgm:spPr/>
    </dgm:pt>
    <dgm:pt modelId="{CBE4064F-125A-4E9A-9351-94BCA34486E7}" type="pres">
      <dgm:prSet presAssocID="{689974D6-E2D0-446C-BD08-78BE898FED6C}" presName="Name37" presStyleLbl="parChTrans1D2" presStyleIdx="0" presStyleCnt="3"/>
      <dgm:spPr/>
      <dgm:t>
        <a:bodyPr/>
        <a:lstStyle/>
        <a:p>
          <a:endParaRPr lang="en-US"/>
        </a:p>
      </dgm:t>
    </dgm:pt>
    <dgm:pt modelId="{93FE57C9-1444-47D8-8037-52901EB8029D}" type="pres">
      <dgm:prSet presAssocID="{1EB35C8F-04D7-43A6-AA5E-3AF898D0DFCE}" presName="hierRoot2" presStyleCnt="0">
        <dgm:presLayoutVars>
          <dgm:hierBranch val="init"/>
        </dgm:presLayoutVars>
      </dgm:prSet>
      <dgm:spPr/>
    </dgm:pt>
    <dgm:pt modelId="{22694C42-B091-47DE-816E-AB92295C2EFF}" type="pres">
      <dgm:prSet presAssocID="{1EB35C8F-04D7-43A6-AA5E-3AF898D0DFCE}" presName="rootComposite" presStyleCnt="0"/>
      <dgm:spPr/>
    </dgm:pt>
    <dgm:pt modelId="{E310007A-89F3-4FC0-98A8-49C667030733}" type="pres">
      <dgm:prSet presAssocID="{1EB35C8F-04D7-43A6-AA5E-3AF898D0DFCE}" presName="rootText" presStyleLbl="node2" presStyleIdx="0" presStyleCnt="3">
        <dgm:presLayoutVars>
          <dgm:chPref val="3"/>
        </dgm:presLayoutVars>
      </dgm:prSet>
      <dgm:spPr/>
      <dgm:t>
        <a:bodyPr/>
        <a:lstStyle/>
        <a:p>
          <a:endParaRPr lang="en-US"/>
        </a:p>
      </dgm:t>
    </dgm:pt>
    <dgm:pt modelId="{AEEDA61F-B045-49E7-87DC-74870E65B218}" type="pres">
      <dgm:prSet presAssocID="{1EB35C8F-04D7-43A6-AA5E-3AF898D0DFCE}" presName="rootConnector" presStyleLbl="node2" presStyleIdx="0" presStyleCnt="3"/>
      <dgm:spPr/>
      <dgm:t>
        <a:bodyPr/>
        <a:lstStyle/>
        <a:p>
          <a:endParaRPr lang="en-US"/>
        </a:p>
      </dgm:t>
    </dgm:pt>
    <dgm:pt modelId="{1B25EE76-C989-4198-B0B8-341A1DBD3376}" type="pres">
      <dgm:prSet presAssocID="{1EB35C8F-04D7-43A6-AA5E-3AF898D0DFCE}" presName="hierChild4" presStyleCnt="0"/>
      <dgm:spPr/>
    </dgm:pt>
    <dgm:pt modelId="{924E57AE-4420-4453-8757-8CF0437348C8}" type="pres">
      <dgm:prSet presAssocID="{EAF24959-2931-4977-95A2-540E6D191EEA}" presName="Name37" presStyleLbl="parChTrans1D3" presStyleIdx="0" presStyleCnt="3"/>
      <dgm:spPr/>
      <dgm:t>
        <a:bodyPr/>
        <a:lstStyle/>
        <a:p>
          <a:endParaRPr lang="en-US"/>
        </a:p>
      </dgm:t>
    </dgm:pt>
    <dgm:pt modelId="{0E1E2B50-44D1-421F-B5CC-ED36098BA36B}" type="pres">
      <dgm:prSet presAssocID="{701EDD82-4608-4972-94A2-C0E382D34739}" presName="hierRoot2" presStyleCnt="0">
        <dgm:presLayoutVars>
          <dgm:hierBranch val="init"/>
        </dgm:presLayoutVars>
      </dgm:prSet>
      <dgm:spPr/>
    </dgm:pt>
    <dgm:pt modelId="{ADF23D9E-CDBB-4153-85A5-907F7FB8D145}" type="pres">
      <dgm:prSet presAssocID="{701EDD82-4608-4972-94A2-C0E382D34739}" presName="rootComposite" presStyleCnt="0"/>
      <dgm:spPr/>
    </dgm:pt>
    <dgm:pt modelId="{4804CD6A-DADA-43C5-9243-74B275165335}" type="pres">
      <dgm:prSet presAssocID="{701EDD82-4608-4972-94A2-C0E382D34739}" presName="rootText" presStyleLbl="node3" presStyleIdx="0" presStyleCnt="3" custScaleY="216938">
        <dgm:presLayoutVars>
          <dgm:chPref val="3"/>
        </dgm:presLayoutVars>
      </dgm:prSet>
      <dgm:spPr/>
      <dgm:t>
        <a:bodyPr/>
        <a:lstStyle/>
        <a:p>
          <a:endParaRPr lang="en-US"/>
        </a:p>
      </dgm:t>
    </dgm:pt>
    <dgm:pt modelId="{82CA8849-7B92-4691-8167-3383F86B4A63}" type="pres">
      <dgm:prSet presAssocID="{701EDD82-4608-4972-94A2-C0E382D34739}" presName="rootConnector" presStyleLbl="node3" presStyleIdx="0" presStyleCnt="3"/>
      <dgm:spPr/>
      <dgm:t>
        <a:bodyPr/>
        <a:lstStyle/>
        <a:p>
          <a:endParaRPr lang="en-US"/>
        </a:p>
      </dgm:t>
    </dgm:pt>
    <dgm:pt modelId="{4203AD7C-CA53-4FB1-ABC8-BBBFAB3973B1}" type="pres">
      <dgm:prSet presAssocID="{701EDD82-4608-4972-94A2-C0E382D34739}" presName="hierChild4" presStyleCnt="0"/>
      <dgm:spPr/>
    </dgm:pt>
    <dgm:pt modelId="{1724BF20-FE42-430F-ADDC-3539B4C5E140}" type="pres">
      <dgm:prSet presAssocID="{701EDD82-4608-4972-94A2-C0E382D34739}" presName="hierChild5" presStyleCnt="0"/>
      <dgm:spPr/>
    </dgm:pt>
    <dgm:pt modelId="{E65E5C3A-5943-45FA-9B2F-B0FD2EF8DF47}" type="pres">
      <dgm:prSet presAssocID="{1EB35C8F-04D7-43A6-AA5E-3AF898D0DFCE}" presName="hierChild5" presStyleCnt="0"/>
      <dgm:spPr/>
    </dgm:pt>
    <dgm:pt modelId="{32376DD8-6EE7-4695-B55D-99DB5AC3B4D5}" type="pres">
      <dgm:prSet presAssocID="{D3FAF24A-9A3E-4CD4-9CEA-05A9D907E5C1}" presName="Name37" presStyleLbl="parChTrans1D2" presStyleIdx="1" presStyleCnt="3"/>
      <dgm:spPr/>
      <dgm:t>
        <a:bodyPr/>
        <a:lstStyle/>
        <a:p>
          <a:endParaRPr lang="en-US"/>
        </a:p>
      </dgm:t>
    </dgm:pt>
    <dgm:pt modelId="{B4E0743C-F37A-4C90-9FE2-58B181604303}" type="pres">
      <dgm:prSet presAssocID="{4E977DCA-FD2E-4B92-877C-893B6C1CA668}" presName="hierRoot2" presStyleCnt="0">
        <dgm:presLayoutVars>
          <dgm:hierBranch val="init"/>
        </dgm:presLayoutVars>
      </dgm:prSet>
      <dgm:spPr/>
    </dgm:pt>
    <dgm:pt modelId="{4201CF57-3458-43F9-9F01-1BE650C2BABC}" type="pres">
      <dgm:prSet presAssocID="{4E977DCA-FD2E-4B92-877C-893B6C1CA668}" presName="rootComposite" presStyleCnt="0"/>
      <dgm:spPr/>
    </dgm:pt>
    <dgm:pt modelId="{0D3425DD-72B3-4D5C-B998-19F620FC2FA8}" type="pres">
      <dgm:prSet presAssocID="{4E977DCA-FD2E-4B92-877C-893B6C1CA668}" presName="rootText" presStyleLbl="node2" presStyleIdx="1" presStyleCnt="3" custScaleX="122725">
        <dgm:presLayoutVars>
          <dgm:chPref val="3"/>
        </dgm:presLayoutVars>
      </dgm:prSet>
      <dgm:spPr/>
      <dgm:t>
        <a:bodyPr/>
        <a:lstStyle/>
        <a:p>
          <a:endParaRPr lang="en-US"/>
        </a:p>
      </dgm:t>
    </dgm:pt>
    <dgm:pt modelId="{CBA76628-9974-477F-9171-572609A08B5B}" type="pres">
      <dgm:prSet presAssocID="{4E977DCA-FD2E-4B92-877C-893B6C1CA668}" presName="rootConnector" presStyleLbl="node2" presStyleIdx="1" presStyleCnt="3"/>
      <dgm:spPr/>
      <dgm:t>
        <a:bodyPr/>
        <a:lstStyle/>
        <a:p>
          <a:endParaRPr lang="en-US"/>
        </a:p>
      </dgm:t>
    </dgm:pt>
    <dgm:pt modelId="{0BFA4FC2-B1FC-473C-8FE5-01DE35D446D4}" type="pres">
      <dgm:prSet presAssocID="{4E977DCA-FD2E-4B92-877C-893B6C1CA668}" presName="hierChild4" presStyleCnt="0"/>
      <dgm:spPr/>
    </dgm:pt>
    <dgm:pt modelId="{8DA242E4-1B8B-4F57-B56D-812079F0DFF2}" type="pres">
      <dgm:prSet presAssocID="{9432CCA0-5280-4FEB-895B-0E5DAD2D18FE}" presName="Name37" presStyleLbl="parChTrans1D3" presStyleIdx="1" presStyleCnt="3"/>
      <dgm:spPr/>
      <dgm:t>
        <a:bodyPr/>
        <a:lstStyle/>
        <a:p>
          <a:endParaRPr lang="en-US"/>
        </a:p>
      </dgm:t>
    </dgm:pt>
    <dgm:pt modelId="{777DF341-088B-4AE3-99AB-2CF220AE9124}" type="pres">
      <dgm:prSet presAssocID="{BCA2B7AE-1976-421C-AEEF-A0D2CFD45AE1}" presName="hierRoot2" presStyleCnt="0">
        <dgm:presLayoutVars>
          <dgm:hierBranch val="init"/>
        </dgm:presLayoutVars>
      </dgm:prSet>
      <dgm:spPr/>
    </dgm:pt>
    <dgm:pt modelId="{D0530104-983E-4666-8312-A34BD2BD16D1}" type="pres">
      <dgm:prSet presAssocID="{BCA2B7AE-1976-421C-AEEF-A0D2CFD45AE1}" presName="rootComposite" presStyleCnt="0"/>
      <dgm:spPr/>
    </dgm:pt>
    <dgm:pt modelId="{BFA80126-0270-47B5-BF93-A65184BB0594}" type="pres">
      <dgm:prSet presAssocID="{BCA2B7AE-1976-421C-AEEF-A0D2CFD45AE1}" presName="rootText" presStyleLbl="node3" presStyleIdx="1" presStyleCnt="3" custScaleY="216938">
        <dgm:presLayoutVars>
          <dgm:chPref val="3"/>
        </dgm:presLayoutVars>
      </dgm:prSet>
      <dgm:spPr/>
      <dgm:t>
        <a:bodyPr/>
        <a:lstStyle/>
        <a:p>
          <a:endParaRPr lang="en-US"/>
        </a:p>
      </dgm:t>
    </dgm:pt>
    <dgm:pt modelId="{259883F6-E6F2-4A9F-948F-1C739858ED6B}" type="pres">
      <dgm:prSet presAssocID="{BCA2B7AE-1976-421C-AEEF-A0D2CFD45AE1}" presName="rootConnector" presStyleLbl="node3" presStyleIdx="1" presStyleCnt="3"/>
      <dgm:spPr/>
      <dgm:t>
        <a:bodyPr/>
        <a:lstStyle/>
        <a:p>
          <a:endParaRPr lang="en-US"/>
        </a:p>
      </dgm:t>
    </dgm:pt>
    <dgm:pt modelId="{2CAD331C-CD46-4E14-9663-15AD1F2A336D}" type="pres">
      <dgm:prSet presAssocID="{BCA2B7AE-1976-421C-AEEF-A0D2CFD45AE1}" presName="hierChild4" presStyleCnt="0"/>
      <dgm:spPr/>
    </dgm:pt>
    <dgm:pt modelId="{141B5D2F-0C9D-4F72-AD4F-12C909380B37}" type="pres">
      <dgm:prSet presAssocID="{BCA2B7AE-1976-421C-AEEF-A0D2CFD45AE1}" presName="hierChild5" presStyleCnt="0"/>
      <dgm:spPr/>
    </dgm:pt>
    <dgm:pt modelId="{2BE365A7-821B-4BED-8DC0-F32D178CCDEE}" type="pres">
      <dgm:prSet presAssocID="{4E977DCA-FD2E-4B92-877C-893B6C1CA668}" presName="hierChild5" presStyleCnt="0"/>
      <dgm:spPr/>
    </dgm:pt>
    <dgm:pt modelId="{957B9924-7E65-4A2A-BD2E-777CFE51B094}" type="pres">
      <dgm:prSet presAssocID="{55924F90-FDD1-4596-AA37-8AB72896B22C}" presName="Name37" presStyleLbl="parChTrans1D2" presStyleIdx="2" presStyleCnt="3"/>
      <dgm:spPr/>
      <dgm:t>
        <a:bodyPr/>
        <a:lstStyle/>
        <a:p>
          <a:endParaRPr lang="en-US"/>
        </a:p>
      </dgm:t>
    </dgm:pt>
    <dgm:pt modelId="{0CBCD4F3-74FF-4C24-AE18-9CDC3AD27664}" type="pres">
      <dgm:prSet presAssocID="{05E66CCB-6444-4C00-8A99-1E0CD56C6ABD}" presName="hierRoot2" presStyleCnt="0">
        <dgm:presLayoutVars>
          <dgm:hierBranch val="init"/>
        </dgm:presLayoutVars>
      </dgm:prSet>
      <dgm:spPr/>
    </dgm:pt>
    <dgm:pt modelId="{ACBFCF00-65CB-4EFC-8724-2D43034EC0AD}" type="pres">
      <dgm:prSet presAssocID="{05E66CCB-6444-4C00-8A99-1E0CD56C6ABD}" presName="rootComposite" presStyleCnt="0"/>
      <dgm:spPr/>
    </dgm:pt>
    <dgm:pt modelId="{978B90BF-EBCA-4989-A070-E59E7A20DDA9}" type="pres">
      <dgm:prSet presAssocID="{05E66CCB-6444-4C00-8A99-1E0CD56C6ABD}" presName="rootText" presStyleLbl="node2" presStyleIdx="2" presStyleCnt="3">
        <dgm:presLayoutVars>
          <dgm:chPref val="3"/>
        </dgm:presLayoutVars>
      </dgm:prSet>
      <dgm:spPr/>
      <dgm:t>
        <a:bodyPr/>
        <a:lstStyle/>
        <a:p>
          <a:endParaRPr lang="en-US"/>
        </a:p>
      </dgm:t>
    </dgm:pt>
    <dgm:pt modelId="{5D0C75AB-A442-452D-89D3-594A04870C7E}" type="pres">
      <dgm:prSet presAssocID="{05E66CCB-6444-4C00-8A99-1E0CD56C6ABD}" presName="rootConnector" presStyleLbl="node2" presStyleIdx="2" presStyleCnt="3"/>
      <dgm:spPr/>
      <dgm:t>
        <a:bodyPr/>
        <a:lstStyle/>
        <a:p>
          <a:endParaRPr lang="en-US"/>
        </a:p>
      </dgm:t>
    </dgm:pt>
    <dgm:pt modelId="{FD411E76-82A0-4A78-9402-3BC66EA93AFA}" type="pres">
      <dgm:prSet presAssocID="{05E66CCB-6444-4C00-8A99-1E0CD56C6ABD}" presName="hierChild4" presStyleCnt="0"/>
      <dgm:spPr/>
    </dgm:pt>
    <dgm:pt modelId="{85C6DF81-9089-417D-AC8B-CE704415C341}" type="pres">
      <dgm:prSet presAssocID="{FD4CC49C-34C9-4160-997A-367640E9BA7E}" presName="Name37" presStyleLbl="parChTrans1D3" presStyleIdx="2" presStyleCnt="3"/>
      <dgm:spPr/>
      <dgm:t>
        <a:bodyPr/>
        <a:lstStyle/>
        <a:p>
          <a:endParaRPr lang="en-US"/>
        </a:p>
      </dgm:t>
    </dgm:pt>
    <dgm:pt modelId="{BD4A6588-D602-4312-80E5-0222D96D7AD3}" type="pres">
      <dgm:prSet presAssocID="{B833E5EA-1047-43E5-B60E-59E808823646}" presName="hierRoot2" presStyleCnt="0">
        <dgm:presLayoutVars>
          <dgm:hierBranch val="init"/>
        </dgm:presLayoutVars>
      </dgm:prSet>
      <dgm:spPr/>
    </dgm:pt>
    <dgm:pt modelId="{EB952010-28C9-4C3D-86D2-0972666CC617}" type="pres">
      <dgm:prSet presAssocID="{B833E5EA-1047-43E5-B60E-59E808823646}" presName="rootComposite" presStyleCnt="0"/>
      <dgm:spPr/>
    </dgm:pt>
    <dgm:pt modelId="{248D63F0-3E2A-468B-A1D4-CD135862F348}" type="pres">
      <dgm:prSet presAssocID="{B833E5EA-1047-43E5-B60E-59E808823646}" presName="rootText" presStyleLbl="node3" presStyleIdx="2" presStyleCnt="3" custScaleY="216938">
        <dgm:presLayoutVars>
          <dgm:chPref val="3"/>
        </dgm:presLayoutVars>
      </dgm:prSet>
      <dgm:spPr/>
      <dgm:t>
        <a:bodyPr/>
        <a:lstStyle/>
        <a:p>
          <a:endParaRPr lang="en-US"/>
        </a:p>
      </dgm:t>
    </dgm:pt>
    <dgm:pt modelId="{11B5649B-3FDB-48CF-9E76-E868B9D561BB}" type="pres">
      <dgm:prSet presAssocID="{B833E5EA-1047-43E5-B60E-59E808823646}" presName="rootConnector" presStyleLbl="node3" presStyleIdx="2" presStyleCnt="3"/>
      <dgm:spPr/>
      <dgm:t>
        <a:bodyPr/>
        <a:lstStyle/>
        <a:p>
          <a:endParaRPr lang="en-US"/>
        </a:p>
      </dgm:t>
    </dgm:pt>
    <dgm:pt modelId="{8EBFBDA2-C7D8-4843-8A01-D98F1E00651E}" type="pres">
      <dgm:prSet presAssocID="{B833E5EA-1047-43E5-B60E-59E808823646}" presName="hierChild4" presStyleCnt="0"/>
      <dgm:spPr/>
    </dgm:pt>
    <dgm:pt modelId="{B460F6CE-A18A-4F61-9A03-48CCD6887E9A}" type="pres">
      <dgm:prSet presAssocID="{B833E5EA-1047-43E5-B60E-59E808823646}" presName="hierChild5" presStyleCnt="0"/>
      <dgm:spPr/>
    </dgm:pt>
    <dgm:pt modelId="{9E3C32E4-0F69-4D5D-8319-58D6F91E7ECE}" type="pres">
      <dgm:prSet presAssocID="{05E66CCB-6444-4C00-8A99-1E0CD56C6ABD}" presName="hierChild5" presStyleCnt="0"/>
      <dgm:spPr/>
    </dgm:pt>
    <dgm:pt modelId="{8F368309-2CE0-4A66-9A56-B3AE8C010467}" type="pres">
      <dgm:prSet presAssocID="{DB74114B-5F8D-4DC6-A42F-6F2580FB3DCB}" presName="hierChild3" presStyleCnt="0"/>
      <dgm:spPr/>
    </dgm:pt>
  </dgm:ptLst>
  <dgm:cxnLst>
    <dgm:cxn modelId="{76DA7022-A984-490E-954F-3F6B67BBAB72}" type="presOf" srcId="{D3FAF24A-9A3E-4CD4-9CEA-05A9D907E5C1}" destId="{32376DD8-6EE7-4695-B55D-99DB5AC3B4D5}" srcOrd="0" destOrd="0" presId="urn:microsoft.com/office/officeart/2005/8/layout/orgChart1"/>
    <dgm:cxn modelId="{C05B5461-B121-4747-BB65-C6F63486CA74}" type="presOf" srcId="{BCA2B7AE-1976-421C-AEEF-A0D2CFD45AE1}" destId="{259883F6-E6F2-4A9F-948F-1C739858ED6B}" srcOrd="1" destOrd="0" presId="urn:microsoft.com/office/officeart/2005/8/layout/orgChart1"/>
    <dgm:cxn modelId="{EABFCABF-6EE7-4BA4-9C6D-2EC7AD975435}" type="presOf" srcId="{1EB35C8F-04D7-43A6-AA5E-3AF898D0DFCE}" destId="{E310007A-89F3-4FC0-98A8-49C667030733}" srcOrd="0" destOrd="0" presId="urn:microsoft.com/office/officeart/2005/8/layout/orgChart1"/>
    <dgm:cxn modelId="{E84405AD-740C-40CB-B03A-26958AAF9651}" type="presOf" srcId="{DB74114B-5F8D-4DC6-A42F-6F2580FB3DCB}" destId="{BABF167A-A7BE-4B6D-A5AD-0FDE388E275A}" srcOrd="1" destOrd="0" presId="urn:microsoft.com/office/officeart/2005/8/layout/orgChart1"/>
    <dgm:cxn modelId="{81D7813D-D2DD-4762-BCE1-DCF34BD2B0D3}" type="presOf" srcId="{B833E5EA-1047-43E5-B60E-59E808823646}" destId="{248D63F0-3E2A-468B-A1D4-CD135862F348}" srcOrd="0" destOrd="0" presId="urn:microsoft.com/office/officeart/2005/8/layout/orgChart1"/>
    <dgm:cxn modelId="{28A04503-060A-4833-BD10-82C45527D645}" type="presOf" srcId="{BCA2B7AE-1976-421C-AEEF-A0D2CFD45AE1}" destId="{BFA80126-0270-47B5-BF93-A65184BB0594}" srcOrd="0" destOrd="0" presId="urn:microsoft.com/office/officeart/2005/8/layout/orgChart1"/>
    <dgm:cxn modelId="{1ACA78F4-65D5-45F0-A55B-EA694489AB54}" type="presOf" srcId="{FD4CC49C-34C9-4160-997A-367640E9BA7E}" destId="{85C6DF81-9089-417D-AC8B-CE704415C341}" srcOrd="0" destOrd="0" presId="urn:microsoft.com/office/officeart/2005/8/layout/orgChart1"/>
    <dgm:cxn modelId="{C9F45871-0026-403B-BBC6-877BDDBC2CF7}" type="presOf" srcId="{05E66CCB-6444-4C00-8A99-1E0CD56C6ABD}" destId="{5D0C75AB-A442-452D-89D3-594A04870C7E}" srcOrd="1" destOrd="0" presId="urn:microsoft.com/office/officeart/2005/8/layout/orgChart1"/>
    <dgm:cxn modelId="{9099D02F-1BA8-4E12-9C30-559324494FA3}" type="presOf" srcId="{4E977DCA-FD2E-4B92-877C-893B6C1CA668}" destId="{CBA76628-9974-477F-9171-572609A08B5B}" srcOrd="1" destOrd="0" presId="urn:microsoft.com/office/officeart/2005/8/layout/orgChart1"/>
    <dgm:cxn modelId="{F499D597-02FB-4EBD-B50B-F5F2AB40A558}" type="presOf" srcId="{701EDD82-4608-4972-94A2-C0E382D34739}" destId="{4804CD6A-DADA-43C5-9243-74B275165335}" srcOrd="0" destOrd="0" presId="urn:microsoft.com/office/officeart/2005/8/layout/orgChart1"/>
    <dgm:cxn modelId="{E9242D8F-B2D6-4183-9F1E-1A4CE81CEAD3}" type="presOf" srcId="{1EB35C8F-04D7-43A6-AA5E-3AF898D0DFCE}" destId="{AEEDA61F-B045-49E7-87DC-74870E65B218}" srcOrd="1" destOrd="0" presId="urn:microsoft.com/office/officeart/2005/8/layout/orgChart1"/>
    <dgm:cxn modelId="{5C82CA16-1757-403D-ADD1-A8A2571C7B24}" type="presOf" srcId="{EAF24959-2931-4977-95A2-540E6D191EEA}" destId="{924E57AE-4420-4453-8757-8CF0437348C8}" srcOrd="0" destOrd="0" presId="urn:microsoft.com/office/officeart/2005/8/layout/orgChart1"/>
    <dgm:cxn modelId="{43DE4834-07D7-435C-A4E7-9DCEFF045BC8}" srcId="{DB74114B-5F8D-4DC6-A42F-6F2580FB3DCB}" destId="{05E66CCB-6444-4C00-8A99-1E0CD56C6ABD}" srcOrd="2" destOrd="0" parTransId="{55924F90-FDD1-4596-AA37-8AB72896B22C}" sibTransId="{C30F9907-DEB3-4205-A4FD-F35C9FA71C52}"/>
    <dgm:cxn modelId="{7A84C935-1AED-44AF-B984-AF7768B8716A}" type="presOf" srcId="{B833E5EA-1047-43E5-B60E-59E808823646}" destId="{11B5649B-3FDB-48CF-9E76-E868B9D561BB}" srcOrd="1" destOrd="0" presId="urn:microsoft.com/office/officeart/2005/8/layout/orgChart1"/>
    <dgm:cxn modelId="{1B26DFA1-5FEE-4B5C-B8D8-FBD6F5BBC1BA}" type="presOf" srcId="{55924F90-FDD1-4596-AA37-8AB72896B22C}" destId="{957B9924-7E65-4A2A-BD2E-777CFE51B094}" srcOrd="0" destOrd="0" presId="urn:microsoft.com/office/officeart/2005/8/layout/orgChart1"/>
    <dgm:cxn modelId="{0A9E4EF0-B12E-460C-B73E-76729F75DD5F}" type="presOf" srcId="{701EDD82-4608-4972-94A2-C0E382D34739}" destId="{82CA8849-7B92-4691-8167-3383F86B4A63}" srcOrd="1" destOrd="0" presId="urn:microsoft.com/office/officeart/2005/8/layout/orgChart1"/>
    <dgm:cxn modelId="{65609868-F527-4C6D-B207-F6EDE8E134CD}" srcId="{840A3D9E-18D9-4A5F-8E32-D0DC16277D87}" destId="{DB74114B-5F8D-4DC6-A42F-6F2580FB3DCB}" srcOrd="0" destOrd="0" parTransId="{A7FD8A35-536C-48CC-B892-FFB480398712}" sibTransId="{FEC712F1-E783-489B-84EE-A08A6F3F991E}"/>
    <dgm:cxn modelId="{CD37BC2C-BE52-4348-A745-FD86CF32B122}" srcId="{DB74114B-5F8D-4DC6-A42F-6F2580FB3DCB}" destId="{4E977DCA-FD2E-4B92-877C-893B6C1CA668}" srcOrd="1" destOrd="0" parTransId="{D3FAF24A-9A3E-4CD4-9CEA-05A9D907E5C1}" sibTransId="{EE2A4415-2663-438F-9EA0-7DECB24B2AE6}"/>
    <dgm:cxn modelId="{D69228A8-A292-4F43-B4CE-325AE7CE2D4D}" type="presOf" srcId="{DB74114B-5F8D-4DC6-A42F-6F2580FB3DCB}" destId="{27444887-0527-47D1-8423-8FE87A94FA95}" srcOrd="0" destOrd="0" presId="urn:microsoft.com/office/officeart/2005/8/layout/orgChart1"/>
    <dgm:cxn modelId="{51D97994-CC7C-49B3-9404-977EE354AF2A}" srcId="{05E66CCB-6444-4C00-8A99-1E0CD56C6ABD}" destId="{B833E5EA-1047-43E5-B60E-59E808823646}" srcOrd="0" destOrd="0" parTransId="{FD4CC49C-34C9-4160-997A-367640E9BA7E}" sibTransId="{8175586A-60DA-411B-BE5F-4826802BAABD}"/>
    <dgm:cxn modelId="{E0F0BAC6-A48F-4DEE-B48B-00F605C3E024}" srcId="{1EB35C8F-04D7-43A6-AA5E-3AF898D0DFCE}" destId="{701EDD82-4608-4972-94A2-C0E382D34739}" srcOrd="0" destOrd="0" parTransId="{EAF24959-2931-4977-95A2-540E6D191EEA}" sibTransId="{9C0E0CCD-8774-4EEA-9C0E-55230EB58178}"/>
    <dgm:cxn modelId="{FF12C647-255D-4BB8-9C19-E4EBA6427DED}" srcId="{DB74114B-5F8D-4DC6-A42F-6F2580FB3DCB}" destId="{1EB35C8F-04D7-43A6-AA5E-3AF898D0DFCE}" srcOrd="0" destOrd="0" parTransId="{689974D6-E2D0-446C-BD08-78BE898FED6C}" sibTransId="{B4DB29BC-945E-44DF-B568-95D181A2154D}"/>
    <dgm:cxn modelId="{29832824-3C13-4632-A56B-10D5B85491CE}" type="presOf" srcId="{4E977DCA-FD2E-4B92-877C-893B6C1CA668}" destId="{0D3425DD-72B3-4D5C-B998-19F620FC2FA8}" srcOrd="0" destOrd="0" presId="urn:microsoft.com/office/officeart/2005/8/layout/orgChart1"/>
    <dgm:cxn modelId="{9822BA01-3CCE-4339-80A0-3CCD5F958AD3}" type="presOf" srcId="{689974D6-E2D0-446C-BD08-78BE898FED6C}" destId="{CBE4064F-125A-4E9A-9351-94BCA34486E7}" srcOrd="0" destOrd="0" presId="urn:microsoft.com/office/officeart/2005/8/layout/orgChart1"/>
    <dgm:cxn modelId="{32D8A085-4305-45E9-AAB7-A3BD18EB72FA}" type="presOf" srcId="{9432CCA0-5280-4FEB-895B-0E5DAD2D18FE}" destId="{8DA242E4-1B8B-4F57-B56D-812079F0DFF2}" srcOrd="0" destOrd="0" presId="urn:microsoft.com/office/officeart/2005/8/layout/orgChart1"/>
    <dgm:cxn modelId="{5113CDF6-E0CD-4144-BAF2-0FD302733149}" type="presOf" srcId="{05E66CCB-6444-4C00-8A99-1E0CD56C6ABD}" destId="{978B90BF-EBCA-4989-A070-E59E7A20DDA9}" srcOrd="0" destOrd="0" presId="urn:microsoft.com/office/officeart/2005/8/layout/orgChart1"/>
    <dgm:cxn modelId="{B1DF3632-C8A3-42AB-A86D-950E37885BA2}" srcId="{4E977DCA-FD2E-4B92-877C-893B6C1CA668}" destId="{BCA2B7AE-1976-421C-AEEF-A0D2CFD45AE1}" srcOrd="0" destOrd="0" parTransId="{9432CCA0-5280-4FEB-895B-0E5DAD2D18FE}" sibTransId="{3999AD77-9605-48C0-AAD0-D309CCEB0C8D}"/>
    <dgm:cxn modelId="{DAB6DA78-9814-4817-A57A-4CA573DA3566}" type="presOf" srcId="{840A3D9E-18D9-4A5F-8E32-D0DC16277D87}" destId="{BC74332E-7F55-45A3-BF05-131CD3FDBFF7}" srcOrd="0" destOrd="0" presId="urn:microsoft.com/office/officeart/2005/8/layout/orgChart1"/>
    <dgm:cxn modelId="{953004F7-E028-45DE-B741-7432B9538251}" type="presParOf" srcId="{BC74332E-7F55-45A3-BF05-131CD3FDBFF7}" destId="{3ED3A07E-B528-48A4-9B82-B6F5DA365B6D}" srcOrd="0" destOrd="0" presId="urn:microsoft.com/office/officeart/2005/8/layout/orgChart1"/>
    <dgm:cxn modelId="{00F9FFBC-A27F-4FDC-AC55-4793CEFD0C8D}" type="presParOf" srcId="{3ED3A07E-B528-48A4-9B82-B6F5DA365B6D}" destId="{C8662F56-C3C7-4753-969E-B6321C04A608}" srcOrd="0" destOrd="0" presId="urn:microsoft.com/office/officeart/2005/8/layout/orgChart1"/>
    <dgm:cxn modelId="{E0277C6C-76C0-436E-B379-0D3B2FE90C46}" type="presParOf" srcId="{C8662F56-C3C7-4753-969E-B6321C04A608}" destId="{27444887-0527-47D1-8423-8FE87A94FA95}" srcOrd="0" destOrd="0" presId="urn:microsoft.com/office/officeart/2005/8/layout/orgChart1"/>
    <dgm:cxn modelId="{A93BC603-2380-4612-A375-77CD0C4E8153}" type="presParOf" srcId="{C8662F56-C3C7-4753-969E-B6321C04A608}" destId="{BABF167A-A7BE-4B6D-A5AD-0FDE388E275A}" srcOrd="1" destOrd="0" presId="urn:microsoft.com/office/officeart/2005/8/layout/orgChart1"/>
    <dgm:cxn modelId="{5F9548C6-4A2F-45D1-9E9F-107E19F3637D}" type="presParOf" srcId="{3ED3A07E-B528-48A4-9B82-B6F5DA365B6D}" destId="{C8E71D4B-099A-45CB-B996-1E58CE5E63B9}" srcOrd="1" destOrd="0" presId="urn:microsoft.com/office/officeart/2005/8/layout/orgChart1"/>
    <dgm:cxn modelId="{1DBCDEAB-FC7A-4CBD-8323-1EB0016DE380}" type="presParOf" srcId="{C8E71D4B-099A-45CB-B996-1E58CE5E63B9}" destId="{CBE4064F-125A-4E9A-9351-94BCA34486E7}" srcOrd="0" destOrd="0" presId="urn:microsoft.com/office/officeart/2005/8/layout/orgChart1"/>
    <dgm:cxn modelId="{57432DA9-4D04-4FA1-AC88-5FB75F76839D}" type="presParOf" srcId="{C8E71D4B-099A-45CB-B996-1E58CE5E63B9}" destId="{93FE57C9-1444-47D8-8037-52901EB8029D}" srcOrd="1" destOrd="0" presId="urn:microsoft.com/office/officeart/2005/8/layout/orgChart1"/>
    <dgm:cxn modelId="{3C8F5564-0877-4B5A-9693-D3B8CD9AAD0F}" type="presParOf" srcId="{93FE57C9-1444-47D8-8037-52901EB8029D}" destId="{22694C42-B091-47DE-816E-AB92295C2EFF}" srcOrd="0" destOrd="0" presId="urn:microsoft.com/office/officeart/2005/8/layout/orgChart1"/>
    <dgm:cxn modelId="{687852C8-38EF-4900-B724-239C2D752EBA}" type="presParOf" srcId="{22694C42-B091-47DE-816E-AB92295C2EFF}" destId="{E310007A-89F3-4FC0-98A8-49C667030733}" srcOrd="0" destOrd="0" presId="urn:microsoft.com/office/officeart/2005/8/layout/orgChart1"/>
    <dgm:cxn modelId="{A78ACF09-9191-417F-B1C8-B0A52E3A854C}" type="presParOf" srcId="{22694C42-B091-47DE-816E-AB92295C2EFF}" destId="{AEEDA61F-B045-49E7-87DC-74870E65B218}" srcOrd="1" destOrd="0" presId="urn:microsoft.com/office/officeart/2005/8/layout/orgChart1"/>
    <dgm:cxn modelId="{749F0C48-F7F0-426D-B16A-48FA8315B308}" type="presParOf" srcId="{93FE57C9-1444-47D8-8037-52901EB8029D}" destId="{1B25EE76-C989-4198-B0B8-341A1DBD3376}" srcOrd="1" destOrd="0" presId="urn:microsoft.com/office/officeart/2005/8/layout/orgChart1"/>
    <dgm:cxn modelId="{3DF618F4-B46B-43F8-ABCF-39FB6F3F9A2A}" type="presParOf" srcId="{1B25EE76-C989-4198-B0B8-341A1DBD3376}" destId="{924E57AE-4420-4453-8757-8CF0437348C8}" srcOrd="0" destOrd="0" presId="urn:microsoft.com/office/officeart/2005/8/layout/orgChart1"/>
    <dgm:cxn modelId="{796CE170-6B1F-405F-85AC-69E06169B02A}" type="presParOf" srcId="{1B25EE76-C989-4198-B0B8-341A1DBD3376}" destId="{0E1E2B50-44D1-421F-B5CC-ED36098BA36B}" srcOrd="1" destOrd="0" presId="urn:microsoft.com/office/officeart/2005/8/layout/orgChart1"/>
    <dgm:cxn modelId="{244F2B79-076C-49C7-9E05-C16D797016EB}" type="presParOf" srcId="{0E1E2B50-44D1-421F-B5CC-ED36098BA36B}" destId="{ADF23D9E-CDBB-4153-85A5-907F7FB8D145}" srcOrd="0" destOrd="0" presId="urn:microsoft.com/office/officeart/2005/8/layout/orgChart1"/>
    <dgm:cxn modelId="{D683B0F0-8E1D-4BE2-865B-54D3A37DB030}" type="presParOf" srcId="{ADF23D9E-CDBB-4153-85A5-907F7FB8D145}" destId="{4804CD6A-DADA-43C5-9243-74B275165335}" srcOrd="0" destOrd="0" presId="urn:microsoft.com/office/officeart/2005/8/layout/orgChart1"/>
    <dgm:cxn modelId="{C42EBCE1-D3A6-4409-8206-9123BDE46386}" type="presParOf" srcId="{ADF23D9E-CDBB-4153-85A5-907F7FB8D145}" destId="{82CA8849-7B92-4691-8167-3383F86B4A63}" srcOrd="1" destOrd="0" presId="urn:microsoft.com/office/officeart/2005/8/layout/orgChart1"/>
    <dgm:cxn modelId="{5F461575-EF6F-42D7-B2A1-3CC69168F2CD}" type="presParOf" srcId="{0E1E2B50-44D1-421F-B5CC-ED36098BA36B}" destId="{4203AD7C-CA53-4FB1-ABC8-BBBFAB3973B1}" srcOrd="1" destOrd="0" presId="urn:microsoft.com/office/officeart/2005/8/layout/orgChart1"/>
    <dgm:cxn modelId="{7426A4E5-D6E6-42EF-B69C-177DD4BF6CF2}" type="presParOf" srcId="{0E1E2B50-44D1-421F-B5CC-ED36098BA36B}" destId="{1724BF20-FE42-430F-ADDC-3539B4C5E140}" srcOrd="2" destOrd="0" presId="urn:microsoft.com/office/officeart/2005/8/layout/orgChart1"/>
    <dgm:cxn modelId="{67201847-F546-442C-9B18-CAC345D4DF81}" type="presParOf" srcId="{93FE57C9-1444-47D8-8037-52901EB8029D}" destId="{E65E5C3A-5943-45FA-9B2F-B0FD2EF8DF47}" srcOrd="2" destOrd="0" presId="urn:microsoft.com/office/officeart/2005/8/layout/orgChart1"/>
    <dgm:cxn modelId="{BF7EBD05-E04D-4F96-A150-DD69772DCE15}" type="presParOf" srcId="{C8E71D4B-099A-45CB-B996-1E58CE5E63B9}" destId="{32376DD8-6EE7-4695-B55D-99DB5AC3B4D5}" srcOrd="2" destOrd="0" presId="urn:microsoft.com/office/officeart/2005/8/layout/orgChart1"/>
    <dgm:cxn modelId="{0F139335-8168-4D72-8B75-436CF8BECE0E}" type="presParOf" srcId="{C8E71D4B-099A-45CB-B996-1E58CE5E63B9}" destId="{B4E0743C-F37A-4C90-9FE2-58B181604303}" srcOrd="3" destOrd="0" presId="urn:microsoft.com/office/officeart/2005/8/layout/orgChart1"/>
    <dgm:cxn modelId="{6E3378C0-76BE-427B-BA9D-173815997A94}" type="presParOf" srcId="{B4E0743C-F37A-4C90-9FE2-58B181604303}" destId="{4201CF57-3458-43F9-9F01-1BE650C2BABC}" srcOrd="0" destOrd="0" presId="urn:microsoft.com/office/officeart/2005/8/layout/orgChart1"/>
    <dgm:cxn modelId="{CA3E9315-68A8-453E-8131-91E9F16E5C01}" type="presParOf" srcId="{4201CF57-3458-43F9-9F01-1BE650C2BABC}" destId="{0D3425DD-72B3-4D5C-B998-19F620FC2FA8}" srcOrd="0" destOrd="0" presId="urn:microsoft.com/office/officeart/2005/8/layout/orgChart1"/>
    <dgm:cxn modelId="{16990305-210B-4D46-9CA8-9F5D43B6D5B8}" type="presParOf" srcId="{4201CF57-3458-43F9-9F01-1BE650C2BABC}" destId="{CBA76628-9974-477F-9171-572609A08B5B}" srcOrd="1" destOrd="0" presId="urn:microsoft.com/office/officeart/2005/8/layout/orgChart1"/>
    <dgm:cxn modelId="{9D273ED8-0241-46CC-86FF-CDBF02F4EA46}" type="presParOf" srcId="{B4E0743C-F37A-4C90-9FE2-58B181604303}" destId="{0BFA4FC2-B1FC-473C-8FE5-01DE35D446D4}" srcOrd="1" destOrd="0" presId="urn:microsoft.com/office/officeart/2005/8/layout/orgChart1"/>
    <dgm:cxn modelId="{A0E2C4EE-22FE-403F-8F9E-DAE0CAE02293}" type="presParOf" srcId="{0BFA4FC2-B1FC-473C-8FE5-01DE35D446D4}" destId="{8DA242E4-1B8B-4F57-B56D-812079F0DFF2}" srcOrd="0" destOrd="0" presId="urn:microsoft.com/office/officeart/2005/8/layout/orgChart1"/>
    <dgm:cxn modelId="{3898F756-84AF-467D-B4C3-10068300EB04}" type="presParOf" srcId="{0BFA4FC2-B1FC-473C-8FE5-01DE35D446D4}" destId="{777DF341-088B-4AE3-99AB-2CF220AE9124}" srcOrd="1" destOrd="0" presId="urn:microsoft.com/office/officeart/2005/8/layout/orgChart1"/>
    <dgm:cxn modelId="{CD4E2ECD-0C72-46E9-93A3-20C60A03F6CF}" type="presParOf" srcId="{777DF341-088B-4AE3-99AB-2CF220AE9124}" destId="{D0530104-983E-4666-8312-A34BD2BD16D1}" srcOrd="0" destOrd="0" presId="urn:microsoft.com/office/officeart/2005/8/layout/orgChart1"/>
    <dgm:cxn modelId="{88E0F58E-CBD9-4B56-B981-1226C222CCFF}" type="presParOf" srcId="{D0530104-983E-4666-8312-A34BD2BD16D1}" destId="{BFA80126-0270-47B5-BF93-A65184BB0594}" srcOrd="0" destOrd="0" presId="urn:microsoft.com/office/officeart/2005/8/layout/orgChart1"/>
    <dgm:cxn modelId="{6D816BAD-2E5D-4DE9-ABCA-283BA1502C3D}" type="presParOf" srcId="{D0530104-983E-4666-8312-A34BD2BD16D1}" destId="{259883F6-E6F2-4A9F-948F-1C739858ED6B}" srcOrd="1" destOrd="0" presId="urn:microsoft.com/office/officeart/2005/8/layout/orgChart1"/>
    <dgm:cxn modelId="{F35FCD6E-14AF-476D-BE9A-5FA5BB345D89}" type="presParOf" srcId="{777DF341-088B-4AE3-99AB-2CF220AE9124}" destId="{2CAD331C-CD46-4E14-9663-15AD1F2A336D}" srcOrd="1" destOrd="0" presId="urn:microsoft.com/office/officeart/2005/8/layout/orgChart1"/>
    <dgm:cxn modelId="{443BD57D-BD1F-46EE-AD10-B8F7F90D0EA0}" type="presParOf" srcId="{777DF341-088B-4AE3-99AB-2CF220AE9124}" destId="{141B5D2F-0C9D-4F72-AD4F-12C909380B37}" srcOrd="2" destOrd="0" presId="urn:microsoft.com/office/officeart/2005/8/layout/orgChart1"/>
    <dgm:cxn modelId="{7B505D39-E15D-41C5-BC78-7B8A8602C62E}" type="presParOf" srcId="{B4E0743C-F37A-4C90-9FE2-58B181604303}" destId="{2BE365A7-821B-4BED-8DC0-F32D178CCDEE}" srcOrd="2" destOrd="0" presId="urn:microsoft.com/office/officeart/2005/8/layout/orgChart1"/>
    <dgm:cxn modelId="{5AC0049C-A31F-43CF-95F9-3476A60787B4}" type="presParOf" srcId="{C8E71D4B-099A-45CB-B996-1E58CE5E63B9}" destId="{957B9924-7E65-4A2A-BD2E-777CFE51B094}" srcOrd="4" destOrd="0" presId="urn:microsoft.com/office/officeart/2005/8/layout/orgChart1"/>
    <dgm:cxn modelId="{7BE88C91-7EE9-40E7-A504-D69BBB526CD4}" type="presParOf" srcId="{C8E71D4B-099A-45CB-B996-1E58CE5E63B9}" destId="{0CBCD4F3-74FF-4C24-AE18-9CDC3AD27664}" srcOrd="5" destOrd="0" presId="urn:microsoft.com/office/officeart/2005/8/layout/orgChart1"/>
    <dgm:cxn modelId="{9877E4E6-07D3-42C0-BC86-549D834325E5}" type="presParOf" srcId="{0CBCD4F3-74FF-4C24-AE18-9CDC3AD27664}" destId="{ACBFCF00-65CB-4EFC-8724-2D43034EC0AD}" srcOrd="0" destOrd="0" presId="urn:microsoft.com/office/officeart/2005/8/layout/orgChart1"/>
    <dgm:cxn modelId="{3AE2A674-D5C7-4BC4-9D90-E8C7D3BA86D4}" type="presParOf" srcId="{ACBFCF00-65CB-4EFC-8724-2D43034EC0AD}" destId="{978B90BF-EBCA-4989-A070-E59E7A20DDA9}" srcOrd="0" destOrd="0" presId="urn:microsoft.com/office/officeart/2005/8/layout/orgChart1"/>
    <dgm:cxn modelId="{AA9784C1-A914-4CD7-8B50-517BAC48370A}" type="presParOf" srcId="{ACBFCF00-65CB-4EFC-8724-2D43034EC0AD}" destId="{5D0C75AB-A442-452D-89D3-594A04870C7E}" srcOrd="1" destOrd="0" presId="urn:microsoft.com/office/officeart/2005/8/layout/orgChart1"/>
    <dgm:cxn modelId="{1CC2820F-D814-45A5-8885-2A3926455FA5}" type="presParOf" srcId="{0CBCD4F3-74FF-4C24-AE18-9CDC3AD27664}" destId="{FD411E76-82A0-4A78-9402-3BC66EA93AFA}" srcOrd="1" destOrd="0" presId="urn:microsoft.com/office/officeart/2005/8/layout/orgChart1"/>
    <dgm:cxn modelId="{F430DBDE-39B9-45F2-9A3A-7A9B5296C8AB}" type="presParOf" srcId="{FD411E76-82A0-4A78-9402-3BC66EA93AFA}" destId="{85C6DF81-9089-417D-AC8B-CE704415C341}" srcOrd="0" destOrd="0" presId="urn:microsoft.com/office/officeart/2005/8/layout/orgChart1"/>
    <dgm:cxn modelId="{72E1AA22-B959-4D94-8B52-980169A02B3B}" type="presParOf" srcId="{FD411E76-82A0-4A78-9402-3BC66EA93AFA}" destId="{BD4A6588-D602-4312-80E5-0222D96D7AD3}" srcOrd="1" destOrd="0" presId="urn:microsoft.com/office/officeart/2005/8/layout/orgChart1"/>
    <dgm:cxn modelId="{AFBF3659-3E89-44BA-AA7D-E36B02032AD3}" type="presParOf" srcId="{BD4A6588-D602-4312-80E5-0222D96D7AD3}" destId="{EB952010-28C9-4C3D-86D2-0972666CC617}" srcOrd="0" destOrd="0" presId="urn:microsoft.com/office/officeart/2005/8/layout/orgChart1"/>
    <dgm:cxn modelId="{8115DE89-192D-43E5-9598-3E9FF4CB59F6}" type="presParOf" srcId="{EB952010-28C9-4C3D-86D2-0972666CC617}" destId="{248D63F0-3E2A-468B-A1D4-CD135862F348}" srcOrd="0" destOrd="0" presId="urn:microsoft.com/office/officeart/2005/8/layout/orgChart1"/>
    <dgm:cxn modelId="{0279889E-18D1-4468-8CB3-36C93011EA05}" type="presParOf" srcId="{EB952010-28C9-4C3D-86D2-0972666CC617}" destId="{11B5649B-3FDB-48CF-9E76-E868B9D561BB}" srcOrd="1" destOrd="0" presId="urn:microsoft.com/office/officeart/2005/8/layout/orgChart1"/>
    <dgm:cxn modelId="{E84732CD-ABA3-4F75-A18E-B27DD753C8D9}" type="presParOf" srcId="{BD4A6588-D602-4312-80E5-0222D96D7AD3}" destId="{8EBFBDA2-C7D8-4843-8A01-D98F1E00651E}" srcOrd="1" destOrd="0" presId="urn:microsoft.com/office/officeart/2005/8/layout/orgChart1"/>
    <dgm:cxn modelId="{E6E0DF9A-2D27-450F-9C5C-FD85A6E15CEB}" type="presParOf" srcId="{BD4A6588-D602-4312-80E5-0222D96D7AD3}" destId="{B460F6CE-A18A-4F61-9A03-48CCD6887E9A}" srcOrd="2" destOrd="0" presId="urn:microsoft.com/office/officeart/2005/8/layout/orgChart1"/>
    <dgm:cxn modelId="{B3E12756-2B55-4DA1-A4BF-8B58F08B16FD}" type="presParOf" srcId="{0CBCD4F3-74FF-4C24-AE18-9CDC3AD27664}" destId="{9E3C32E4-0F69-4D5D-8319-58D6F91E7ECE}" srcOrd="2" destOrd="0" presId="urn:microsoft.com/office/officeart/2005/8/layout/orgChart1"/>
    <dgm:cxn modelId="{0FBA1626-9D6A-4BD9-B1B5-82AC111FCDEE}" type="presParOf" srcId="{3ED3A07E-B528-48A4-9B82-B6F5DA365B6D}" destId="{8F368309-2CE0-4A66-9A56-B3AE8C01046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A33E9D-4F63-4DEE-B27A-54E5360B7C4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de-DE"/>
        </a:p>
      </dgm:t>
    </dgm:pt>
    <dgm:pt modelId="{DABB3A97-D4D7-4293-9C82-8CAA4F180ABD}">
      <dgm:prSet/>
      <dgm:spPr/>
      <dgm:t>
        <a:bodyPr/>
        <a:lstStyle/>
        <a:p>
          <a:pPr rtl="0"/>
          <a:r>
            <a:rPr lang="ka-GE" dirty="0">
              <a:latin typeface="Calibri Light" panose="020F0302020204030204" pitchFamily="34" charset="0"/>
              <a:cs typeface="Calibri Light" panose="020F0302020204030204" pitchFamily="34" charset="0"/>
            </a:rPr>
            <a:t>კომუნიკაცია</a:t>
          </a:r>
          <a:endParaRPr lang="de-DE" dirty="0">
            <a:latin typeface="Calibri Light" panose="020F0302020204030204" pitchFamily="34" charset="0"/>
            <a:cs typeface="Calibri Light" panose="020F0302020204030204" pitchFamily="34" charset="0"/>
          </a:endParaRPr>
        </a:p>
      </dgm:t>
    </dgm:pt>
    <dgm:pt modelId="{96641C8D-56A2-4B29-8DA3-81E85FA6214D}" type="parTrans" cxnId="{A3075DAA-AA47-4896-9A91-B2ECF86DFCA8}">
      <dgm:prSet/>
      <dgm:spPr/>
      <dgm:t>
        <a:bodyPr/>
        <a:lstStyle/>
        <a:p>
          <a:endParaRPr lang="de-DE"/>
        </a:p>
      </dgm:t>
    </dgm:pt>
    <dgm:pt modelId="{70227EFE-F318-4F37-9AB1-9714D7D69AB8}" type="sibTrans" cxnId="{A3075DAA-AA47-4896-9A91-B2ECF86DFCA8}">
      <dgm:prSet/>
      <dgm:spPr/>
      <dgm:t>
        <a:bodyPr/>
        <a:lstStyle/>
        <a:p>
          <a:endParaRPr lang="de-DE"/>
        </a:p>
      </dgm:t>
    </dgm:pt>
    <dgm:pt modelId="{99D58318-04F3-4A0E-BADC-F01D3CDA20C4}">
      <dgm:prSet/>
      <dgm:spPr/>
      <dgm:t>
        <a:bodyPr/>
        <a:lstStyle/>
        <a:p>
          <a:pPr rtl="0"/>
          <a:r>
            <a:rPr lang="ka-GE" dirty="0">
              <a:latin typeface="Calibri Light" panose="020F0302020204030204" pitchFamily="34" charset="0"/>
              <a:cs typeface="Calibri Light" panose="020F0302020204030204" pitchFamily="34" charset="0"/>
            </a:rPr>
            <a:t>ორიენტაცია და გადაადგილება </a:t>
          </a:r>
          <a:endParaRPr lang="de-DE" dirty="0">
            <a:latin typeface="Calibri Light" panose="020F0302020204030204" pitchFamily="34" charset="0"/>
            <a:cs typeface="Calibri Light" panose="020F0302020204030204" pitchFamily="34" charset="0"/>
          </a:endParaRPr>
        </a:p>
      </dgm:t>
    </dgm:pt>
    <dgm:pt modelId="{CA52EDEB-63F4-48DB-B982-C948A6C69A12}" type="parTrans" cxnId="{4974E0A0-DFFF-4F9E-9C82-EDE28A6C69B2}">
      <dgm:prSet/>
      <dgm:spPr/>
      <dgm:t>
        <a:bodyPr/>
        <a:lstStyle/>
        <a:p>
          <a:endParaRPr lang="de-DE"/>
        </a:p>
      </dgm:t>
    </dgm:pt>
    <dgm:pt modelId="{ABDCD0B8-4883-4162-A511-0D2C8479DEFB}" type="sibTrans" cxnId="{4974E0A0-DFFF-4F9E-9C82-EDE28A6C69B2}">
      <dgm:prSet/>
      <dgm:spPr/>
      <dgm:t>
        <a:bodyPr/>
        <a:lstStyle/>
        <a:p>
          <a:endParaRPr lang="de-DE"/>
        </a:p>
      </dgm:t>
    </dgm:pt>
    <dgm:pt modelId="{FA66123A-D652-4828-9583-10E90A739945}">
      <dgm:prSet/>
      <dgm:spPr/>
      <dgm:t>
        <a:bodyPr/>
        <a:lstStyle/>
        <a:p>
          <a:pPr rtl="0"/>
          <a:r>
            <a:rPr lang="ka-GE" dirty="0">
              <a:latin typeface="Calibri Light" panose="020F0302020204030204" pitchFamily="34" charset="0"/>
              <a:cs typeface="Calibri Light" panose="020F0302020204030204" pitchFamily="34" charset="0"/>
            </a:rPr>
            <a:t>ყოველდღიური აქტივობები (</a:t>
          </a:r>
          <a:r>
            <a:rPr lang="de-DE" dirty="0">
              <a:latin typeface="Calibri Light" panose="020F0302020204030204" pitchFamily="34" charset="0"/>
              <a:cs typeface="Calibri Light" panose="020F0302020204030204" pitchFamily="34" charset="0"/>
            </a:rPr>
            <a:t>ADL</a:t>
          </a:r>
          <a:r>
            <a:rPr lang="ka-GE" dirty="0">
              <a:latin typeface="Calibri Light" panose="020F0302020204030204" pitchFamily="34" charset="0"/>
              <a:cs typeface="Calibri Light" panose="020F0302020204030204" pitchFamily="34" charset="0"/>
            </a:rPr>
            <a:t>)</a:t>
          </a:r>
          <a:endParaRPr lang="de-DE" dirty="0">
            <a:latin typeface="Calibri Light" panose="020F0302020204030204" pitchFamily="34" charset="0"/>
            <a:cs typeface="Calibri Light" panose="020F0302020204030204" pitchFamily="34" charset="0"/>
          </a:endParaRPr>
        </a:p>
      </dgm:t>
    </dgm:pt>
    <dgm:pt modelId="{16AEBF93-ECFE-465B-82B6-21303BDD9724}" type="parTrans" cxnId="{D6F31940-272D-40E4-B672-6FC7FB4B684D}">
      <dgm:prSet/>
      <dgm:spPr/>
      <dgm:t>
        <a:bodyPr/>
        <a:lstStyle/>
        <a:p>
          <a:endParaRPr lang="de-DE"/>
        </a:p>
      </dgm:t>
    </dgm:pt>
    <dgm:pt modelId="{B6C24D02-C7B4-4606-A807-96A4EB27A00B}" type="sibTrans" cxnId="{D6F31940-272D-40E4-B672-6FC7FB4B684D}">
      <dgm:prSet/>
      <dgm:spPr/>
      <dgm:t>
        <a:bodyPr/>
        <a:lstStyle/>
        <a:p>
          <a:endParaRPr lang="de-DE"/>
        </a:p>
      </dgm:t>
    </dgm:pt>
    <dgm:pt modelId="{A76BED7C-B473-424E-B265-0DE453EC1C5A}">
      <dgm:prSet/>
      <dgm:spPr/>
      <dgm:t>
        <a:bodyPr/>
        <a:lstStyle/>
        <a:p>
          <a:pPr rtl="0"/>
          <a:r>
            <a:rPr lang="ka-GE" dirty="0">
              <a:latin typeface="Calibri Light" panose="020F0302020204030204" pitchFamily="34" charset="0"/>
              <a:cs typeface="Calibri Light" panose="020F0302020204030204" pitchFamily="34" charset="0"/>
            </a:rPr>
            <a:t>აქტივობები, რომლებსაც სჭირდება ახლო მხედველობა უფრო ხანგრძლივი დროით </a:t>
          </a:r>
        </a:p>
        <a:p>
          <a:pPr rtl="0"/>
          <a:r>
            <a:rPr lang="ka-GE" dirty="0">
              <a:latin typeface="Calibri Light" panose="020F0302020204030204" pitchFamily="34" charset="0"/>
              <a:cs typeface="Calibri Light" panose="020F0302020204030204" pitchFamily="34" charset="0"/>
            </a:rPr>
            <a:t>(წერა, კითხვა</a:t>
          </a:r>
          <a:r>
            <a:rPr lang="de-DE" dirty="0">
              <a:latin typeface="Calibri Light" panose="020F0302020204030204" pitchFamily="34" charset="0"/>
              <a:cs typeface="Calibri Light" panose="020F0302020204030204" pitchFamily="34" charset="0"/>
            </a:rPr>
            <a:t>)</a:t>
          </a:r>
          <a:r>
            <a:rPr lang="ka-GE" dirty="0">
              <a:latin typeface="Calibri Light" panose="020F0302020204030204" pitchFamily="34" charset="0"/>
              <a:cs typeface="Calibri Light" panose="020F0302020204030204" pitchFamily="34" charset="0"/>
            </a:rPr>
            <a:t>.</a:t>
          </a:r>
          <a:endParaRPr lang="de-DE" dirty="0">
            <a:latin typeface="Calibri Light" panose="020F0302020204030204" pitchFamily="34" charset="0"/>
            <a:cs typeface="Calibri Light" panose="020F0302020204030204" pitchFamily="34" charset="0"/>
          </a:endParaRPr>
        </a:p>
      </dgm:t>
    </dgm:pt>
    <dgm:pt modelId="{6E80A562-9CF7-45BE-831F-B6C130DE8F50}" type="parTrans" cxnId="{AA0CB721-EFF6-4FCF-B3A5-1A7BCF34A8C2}">
      <dgm:prSet/>
      <dgm:spPr/>
      <dgm:t>
        <a:bodyPr/>
        <a:lstStyle/>
        <a:p>
          <a:endParaRPr lang="de-DE"/>
        </a:p>
      </dgm:t>
    </dgm:pt>
    <dgm:pt modelId="{3D0D8257-A44B-4004-9CEE-089EDB15D9A7}" type="sibTrans" cxnId="{AA0CB721-EFF6-4FCF-B3A5-1A7BCF34A8C2}">
      <dgm:prSet/>
      <dgm:spPr/>
      <dgm:t>
        <a:bodyPr/>
        <a:lstStyle/>
        <a:p>
          <a:endParaRPr lang="de-DE"/>
        </a:p>
      </dgm:t>
    </dgm:pt>
    <dgm:pt modelId="{C919BDD5-38C6-4129-B1AF-017CFF9EB23F}">
      <dgm:prSet/>
      <dgm:spPr/>
      <dgm:t>
        <a:bodyPr/>
        <a:lstStyle/>
        <a:p>
          <a:pPr rtl="0"/>
          <a:endParaRPr lang="de-DE" dirty="0"/>
        </a:p>
      </dgm:t>
    </dgm:pt>
    <dgm:pt modelId="{9B50225D-2A0F-4B75-97CB-0FB827C4172C}" type="sibTrans" cxnId="{6A828E50-9CAE-45EF-93BC-430E59E9B4BD}">
      <dgm:prSet/>
      <dgm:spPr/>
      <dgm:t>
        <a:bodyPr/>
        <a:lstStyle/>
        <a:p>
          <a:endParaRPr lang="de-DE"/>
        </a:p>
      </dgm:t>
    </dgm:pt>
    <dgm:pt modelId="{1C7F16DE-2740-4D35-B1EC-F9A82B3DAC3B}" type="parTrans" cxnId="{6A828E50-9CAE-45EF-93BC-430E59E9B4BD}">
      <dgm:prSet/>
      <dgm:spPr/>
      <dgm:t>
        <a:bodyPr/>
        <a:lstStyle/>
        <a:p>
          <a:endParaRPr lang="de-DE"/>
        </a:p>
      </dgm:t>
    </dgm:pt>
    <dgm:pt modelId="{D78BDFF2-BAFC-4DA3-B211-AA199880A0CB}" type="pres">
      <dgm:prSet presAssocID="{58A33E9D-4F63-4DEE-B27A-54E5360B7C4F}" presName="linear" presStyleCnt="0">
        <dgm:presLayoutVars>
          <dgm:animLvl val="lvl"/>
          <dgm:resizeHandles val="exact"/>
        </dgm:presLayoutVars>
      </dgm:prSet>
      <dgm:spPr/>
      <dgm:t>
        <a:bodyPr/>
        <a:lstStyle/>
        <a:p>
          <a:endParaRPr lang="en-US"/>
        </a:p>
      </dgm:t>
    </dgm:pt>
    <dgm:pt modelId="{8532236E-7160-41A8-9A26-CD26CE6B8367}" type="pres">
      <dgm:prSet presAssocID="{DABB3A97-D4D7-4293-9C82-8CAA4F180ABD}" presName="parentText" presStyleLbl="node1" presStyleIdx="0" presStyleCnt="4">
        <dgm:presLayoutVars>
          <dgm:chMax val="0"/>
          <dgm:bulletEnabled val="1"/>
        </dgm:presLayoutVars>
      </dgm:prSet>
      <dgm:spPr/>
      <dgm:t>
        <a:bodyPr/>
        <a:lstStyle/>
        <a:p>
          <a:endParaRPr lang="en-US"/>
        </a:p>
      </dgm:t>
    </dgm:pt>
    <dgm:pt modelId="{B9BB2BAE-8571-4BED-8109-A6E2F8D6CEEA}" type="pres">
      <dgm:prSet presAssocID="{70227EFE-F318-4F37-9AB1-9714D7D69AB8}" presName="spacer" presStyleCnt="0"/>
      <dgm:spPr/>
    </dgm:pt>
    <dgm:pt modelId="{429000FB-79F6-42AB-932E-4B804454F28F}" type="pres">
      <dgm:prSet presAssocID="{99D58318-04F3-4A0E-BADC-F01D3CDA20C4}" presName="parentText" presStyleLbl="node1" presStyleIdx="1" presStyleCnt="4">
        <dgm:presLayoutVars>
          <dgm:chMax val="0"/>
          <dgm:bulletEnabled val="1"/>
        </dgm:presLayoutVars>
      </dgm:prSet>
      <dgm:spPr/>
      <dgm:t>
        <a:bodyPr/>
        <a:lstStyle/>
        <a:p>
          <a:endParaRPr lang="en-US"/>
        </a:p>
      </dgm:t>
    </dgm:pt>
    <dgm:pt modelId="{69EDC075-7EE2-48E8-8557-0766A647C036}" type="pres">
      <dgm:prSet presAssocID="{ABDCD0B8-4883-4162-A511-0D2C8479DEFB}" presName="spacer" presStyleCnt="0"/>
      <dgm:spPr/>
    </dgm:pt>
    <dgm:pt modelId="{F3CD1708-4B1C-44C8-8FFC-A1BD45A7400B}" type="pres">
      <dgm:prSet presAssocID="{FA66123A-D652-4828-9583-10E90A739945}" presName="parentText" presStyleLbl="node1" presStyleIdx="2" presStyleCnt="4">
        <dgm:presLayoutVars>
          <dgm:chMax val="0"/>
          <dgm:bulletEnabled val="1"/>
        </dgm:presLayoutVars>
      </dgm:prSet>
      <dgm:spPr/>
      <dgm:t>
        <a:bodyPr/>
        <a:lstStyle/>
        <a:p>
          <a:endParaRPr lang="en-US"/>
        </a:p>
      </dgm:t>
    </dgm:pt>
    <dgm:pt modelId="{9235E15E-6315-4D72-84F6-C1CF8333D954}" type="pres">
      <dgm:prSet presAssocID="{B6C24D02-C7B4-4606-A807-96A4EB27A00B}" presName="spacer" presStyleCnt="0"/>
      <dgm:spPr/>
    </dgm:pt>
    <dgm:pt modelId="{3C8CE0D2-2E6F-4462-8E9C-22D4A2CFF26D}" type="pres">
      <dgm:prSet presAssocID="{A76BED7C-B473-424E-B265-0DE453EC1C5A}" presName="parentText" presStyleLbl="node1" presStyleIdx="3" presStyleCnt="4">
        <dgm:presLayoutVars>
          <dgm:chMax val="0"/>
          <dgm:bulletEnabled val="1"/>
        </dgm:presLayoutVars>
      </dgm:prSet>
      <dgm:spPr/>
      <dgm:t>
        <a:bodyPr/>
        <a:lstStyle/>
        <a:p>
          <a:endParaRPr lang="en-US"/>
        </a:p>
      </dgm:t>
    </dgm:pt>
    <dgm:pt modelId="{F3EF6AFA-8EA9-4548-B94C-AF385DC52AEA}" type="pres">
      <dgm:prSet presAssocID="{A76BED7C-B473-424E-B265-0DE453EC1C5A}" presName="childText" presStyleLbl="revTx" presStyleIdx="0" presStyleCnt="1">
        <dgm:presLayoutVars>
          <dgm:bulletEnabled val="1"/>
        </dgm:presLayoutVars>
      </dgm:prSet>
      <dgm:spPr/>
      <dgm:t>
        <a:bodyPr/>
        <a:lstStyle/>
        <a:p>
          <a:endParaRPr lang="en-US"/>
        </a:p>
      </dgm:t>
    </dgm:pt>
  </dgm:ptLst>
  <dgm:cxnLst>
    <dgm:cxn modelId="{D6F31940-272D-40E4-B672-6FC7FB4B684D}" srcId="{58A33E9D-4F63-4DEE-B27A-54E5360B7C4F}" destId="{FA66123A-D652-4828-9583-10E90A739945}" srcOrd="2" destOrd="0" parTransId="{16AEBF93-ECFE-465B-82B6-21303BDD9724}" sibTransId="{B6C24D02-C7B4-4606-A807-96A4EB27A00B}"/>
    <dgm:cxn modelId="{032B68F2-E718-468F-8254-2E9FDF30E304}" type="presOf" srcId="{A76BED7C-B473-424E-B265-0DE453EC1C5A}" destId="{3C8CE0D2-2E6F-4462-8E9C-22D4A2CFF26D}" srcOrd="0" destOrd="0" presId="urn:microsoft.com/office/officeart/2005/8/layout/vList2"/>
    <dgm:cxn modelId="{7335DDDA-5930-4A24-A2F9-76BE8BAF3987}" type="presOf" srcId="{FA66123A-D652-4828-9583-10E90A739945}" destId="{F3CD1708-4B1C-44C8-8FFC-A1BD45A7400B}" srcOrd="0" destOrd="0" presId="urn:microsoft.com/office/officeart/2005/8/layout/vList2"/>
    <dgm:cxn modelId="{4974E0A0-DFFF-4F9E-9C82-EDE28A6C69B2}" srcId="{58A33E9D-4F63-4DEE-B27A-54E5360B7C4F}" destId="{99D58318-04F3-4A0E-BADC-F01D3CDA20C4}" srcOrd="1" destOrd="0" parTransId="{CA52EDEB-63F4-48DB-B982-C948A6C69A12}" sibTransId="{ABDCD0B8-4883-4162-A511-0D2C8479DEFB}"/>
    <dgm:cxn modelId="{65C94902-3E7C-420E-A265-89614EC69F28}" type="presOf" srcId="{58A33E9D-4F63-4DEE-B27A-54E5360B7C4F}" destId="{D78BDFF2-BAFC-4DA3-B211-AA199880A0CB}" srcOrd="0" destOrd="0" presId="urn:microsoft.com/office/officeart/2005/8/layout/vList2"/>
    <dgm:cxn modelId="{D8A60771-850F-48F9-80F5-50F5E103F435}" type="presOf" srcId="{C919BDD5-38C6-4129-B1AF-017CFF9EB23F}" destId="{F3EF6AFA-8EA9-4548-B94C-AF385DC52AEA}" srcOrd="0" destOrd="0" presId="urn:microsoft.com/office/officeart/2005/8/layout/vList2"/>
    <dgm:cxn modelId="{6A828E50-9CAE-45EF-93BC-430E59E9B4BD}" srcId="{A76BED7C-B473-424E-B265-0DE453EC1C5A}" destId="{C919BDD5-38C6-4129-B1AF-017CFF9EB23F}" srcOrd="0" destOrd="0" parTransId="{1C7F16DE-2740-4D35-B1EC-F9A82B3DAC3B}" sibTransId="{9B50225D-2A0F-4B75-97CB-0FB827C4172C}"/>
    <dgm:cxn modelId="{AA0CB721-EFF6-4FCF-B3A5-1A7BCF34A8C2}" srcId="{58A33E9D-4F63-4DEE-B27A-54E5360B7C4F}" destId="{A76BED7C-B473-424E-B265-0DE453EC1C5A}" srcOrd="3" destOrd="0" parTransId="{6E80A562-9CF7-45BE-831F-B6C130DE8F50}" sibTransId="{3D0D8257-A44B-4004-9CEE-089EDB15D9A7}"/>
    <dgm:cxn modelId="{E01BFB6F-104A-4C9B-829D-3130C5F0E939}" type="presOf" srcId="{DABB3A97-D4D7-4293-9C82-8CAA4F180ABD}" destId="{8532236E-7160-41A8-9A26-CD26CE6B8367}" srcOrd="0" destOrd="0" presId="urn:microsoft.com/office/officeart/2005/8/layout/vList2"/>
    <dgm:cxn modelId="{A3075DAA-AA47-4896-9A91-B2ECF86DFCA8}" srcId="{58A33E9D-4F63-4DEE-B27A-54E5360B7C4F}" destId="{DABB3A97-D4D7-4293-9C82-8CAA4F180ABD}" srcOrd="0" destOrd="0" parTransId="{96641C8D-56A2-4B29-8DA3-81E85FA6214D}" sibTransId="{70227EFE-F318-4F37-9AB1-9714D7D69AB8}"/>
    <dgm:cxn modelId="{08F7D918-9A98-4C3E-ADB5-1EA6C7175D34}" type="presOf" srcId="{99D58318-04F3-4A0E-BADC-F01D3CDA20C4}" destId="{429000FB-79F6-42AB-932E-4B804454F28F}" srcOrd="0" destOrd="0" presId="urn:microsoft.com/office/officeart/2005/8/layout/vList2"/>
    <dgm:cxn modelId="{D88B92E7-7C94-489C-8A1B-7508C70234DE}" type="presParOf" srcId="{D78BDFF2-BAFC-4DA3-B211-AA199880A0CB}" destId="{8532236E-7160-41A8-9A26-CD26CE6B8367}" srcOrd="0" destOrd="0" presId="urn:microsoft.com/office/officeart/2005/8/layout/vList2"/>
    <dgm:cxn modelId="{DE510392-C05D-427C-9D5D-54E35554CEAE}" type="presParOf" srcId="{D78BDFF2-BAFC-4DA3-B211-AA199880A0CB}" destId="{B9BB2BAE-8571-4BED-8109-A6E2F8D6CEEA}" srcOrd="1" destOrd="0" presId="urn:microsoft.com/office/officeart/2005/8/layout/vList2"/>
    <dgm:cxn modelId="{AF993CE3-A002-47A8-9A12-FE7E44D95B5F}" type="presParOf" srcId="{D78BDFF2-BAFC-4DA3-B211-AA199880A0CB}" destId="{429000FB-79F6-42AB-932E-4B804454F28F}" srcOrd="2" destOrd="0" presId="urn:microsoft.com/office/officeart/2005/8/layout/vList2"/>
    <dgm:cxn modelId="{0C2EA778-EBD2-466B-9FD1-E6E51142D2A1}" type="presParOf" srcId="{D78BDFF2-BAFC-4DA3-B211-AA199880A0CB}" destId="{69EDC075-7EE2-48E8-8557-0766A647C036}" srcOrd="3" destOrd="0" presId="urn:microsoft.com/office/officeart/2005/8/layout/vList2"/>
    <dgm:cxn modelId="{78B42BA1-864C-44A5-A655-82474A792600}" type="presParOf" srcId="{D78BDFF2-BAFC-4DA3-B211-AA199880A0CB}" destId="{F3CD1708-4B1C-44C8-8FFC-A1BD45A7400B}" srcOrd="4" destOrd="0" presId="urn:microsoft.com/office/officeart/2005/8/layout/vList2"/>
    <dgm:cxn modelId="{467DA19A-DC42-4A42-8B43-3944F795AE83}" type="presParOf" srcId="{D78BDFF2-BAFC-4DA3-B211-AA199880A0CB}" destId="{9235E15E-6315-4D72-84F6-C1CF8333D954}" srcOrd="5" destOrd="0" presId="urn:microsoft.com/office/officeart/2005/8/layout/vList2"/>
    <dgm:cxn modelId="{6713BFC4-7EB8-471E-BF73-AADAFB228A27}" type="presParOf" srcId="{D78BDFF2-BAFC-4DA3-B211-AA199880A0CB}" destId="{3C8CE0D2-2E6F-4462-8E9C-22D4A2CFF26D}" srcOrd="6" destOrd="0" presId="urn:microsoft.com/office/officeart/2005/8/layout/vList2"/>
    <dgm:cxn modelId="{24C69F7C-767A-4C69-A8BA-E7588A67F17C}" type="presParOf" srcId="{D78BDFF2-BAFC-4DA3-B211-AA199880A0CB}" destId="{F3EF6AFA-8EA9-4548-B94C-AF385DC52AE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81C98-2954-4A74-A1EA-7ECA3D1324AB}" type="doc">
      <dgm:prSet loTypeId="urn:microsoft.com/office/officeart/2011/layout/CircleProcess#1" loCatId="process" qsTypeId="urn:microsoft.com/office/officeart/2005/8/quickstyle/simple1" qsCatId="simple" csTypeId="urn:microsoft.com/office/officeart/2005/8/colors/accent6_1" csCatId="accent6" phldr="1"/>
      <dgm:spPr/>
      <dgm:t>
        <a:bodyPr/>
        <a:lstStyle/>
        <a:p>
          <a:endParaRPr lang="de-DE"/>
        </a:p>
      </dgm:t>
    </dgm:pt>
    <dgm:pt modelId="{6F2758BA-C849-40F8-AF69-AEDB0115D637}">
      <dgm:prSet phldrT="[Text]" custT="1"/>
      <dgm:spPr/>
      <dgm:t>
        <a:bodyPr/>
        <a:lstStyle/>
        <a:p>
          <a:r>
            <a:rPr lang="ka-GE" sz="1200" dirty="0">
              <a:latin typeface="Calibri Light" panose="020F0302020204030204" pitchFamily="34" charset="0"/>
              <a:cs typeface="Calibri Light" panose="020F0302020204030204" pitchFamily="34" charset="0"/>
            </a:rPr>
            <a:t>სინათლე</a:t>
          </a:r>
          <a:endParaRPr lang="de-DE" sz="1200" dirty="0">
            <a:latin typeface="Calibri Light" panose="020F0302020204030204" pitchFamily="34" charset="0"/>
            <a:cs typeface="Calibri Light" panose="020F0302020204030204" pitchFamily="34" charset="0"/>
          </a:endParaRPr>
        </a:p>
      </dgm:t>
    </dgm:pt>
    <dgm:pt modelId="{EC8F3F6D-3992-42A1-A6A5-B9F68663BD67}" type="parTrans" cxnId="{5AA3C9FC-20F8-4A11-B477-148A71963741}">
      <dgm:prSet/>
      <dgm:spPr/>
      <dgm:t>
        <a:bodyPr/>
        <a:lstStyle/>
        <a:p>
          <a:endParaRPr lang="de-DE"/>
        </a:p>
      </dgm:t>
    </dgm:pt>
    <dgm:pt modelId="{60A6E0D1-56F5-4814-BA56-CEFF729428F8}" type="sibTrans" cxnId="{5AA3C9FC-20F8-4A11-B477-148A71963741}">
      <dgm:prSet/>
      <dgm:spPr/>
      <dgm:t>
        <a:bodyPr/>
        <a:lstStyle/>
        <a:p>
          <a:endParaRPr lang="de-DE"/>
        </a:p>
      </dgm:t>
    </dgm:pt>
    <dgm:pt modelId="{626C7222-6373-4F00-9F15-8557272E5E6B}">
      <dgm:prSet phldrT="[Text]" custT="1"/>
      <dgm:spPr/>
      <dgm:t>
        <a:bodyPr/>
        <a:lstStyle/>
        <a:p>
          <a:r>
            <a:rPr lang="ka-GE" sz="1100" dirty="0">
              <a:latin typeface="Calibri Light" panose="020F0302020204030204" pitchFamily="34" charset="0"/>
              <a:cs typeface="Calibri Light" panose="020F0302020204030204" pitchFamily="34" charset="0"/>
            </a:rPr>
            <a:t>ფიზიკური ენერგია</a:t>
          </a:r>
          <a:endParaRPr lang="de-DE" sz="1100" dirty="0">
            <a:latin typeface="Calibri Light" panose="020F0302020204030204" pitchFamily="34" charset="0"/>
            <a:cs typeface="Calibri Light" panose="020F0302020204030204" pitchFamily="34" charset="0"/>
          </a:endParaRPr>
        </a:p>
      </dgm:t>
    </dgm:pt>
    <dgm:pt modelId="{B63C22E8-AC3E-4509-9433-83A134FCFFA0}" type="parTrans" cxnId="{10348D27-C3C0-4B7C-B536-EFEF938AC614}">
      <dgm:prSet/>
      <dgm:spPr/>
      <dgm:t>
        <a:bodyPr/>
        <a:lstStyle/>
        <a:p>
          <a:endParaRPr lang="de-DE"/>
        </a:p>
      </dgm:t>
    </dgm:pt>
    <dgm:pt modelId="{4738CFAD-C333-42DB-A755-A5192E0965BE}" type="sibTrans" cxnId="{10348D27-C3C0-4B7C-B536-EFEF938AC614}">
      <dgm:prSet/>
      <dgm:spPr/>
      <dgm:t>
        <a:bodyPr/>
        <a:lstStyle/>
        <a:p>
          <a:endParaRPr lang="de-DE"/>
        </a:p>
      </dgm:t>
    </dgm:pt>
    <dgm:pt modelId="{DE584EE6-2703-48F4-A211-4CE6E20B1917}">
      <dgm:prSet phldrT="[Text]" custT="1"/>
      <dgm:spPr/>
      <dgm:t>
        <a:bodyPr/>
        <a:lstStyle/>
        <a:p>
          <a:r>
            <a:rPr lang="ka-GE" sz="1200" dirty="0">
              <a:latin typeface="Calibri Light" panose="020F0302020204030204" pitchFamily="34" charset="0"/>
              <a:cs typeface="Calibri Light" panose="020F0302020204030204" pitchFamily="34" charset="0"/>
            </a:rPr>
            <a:t>ოპტიკური/ მექანიკური სისტემა</a:t>
          </a:r>
          <a:endParaRPr lang="de-DE" sz="1200" dirty="0">
            <a:latin typeface="Calibri Light" panose="020F0302020204030204" pitchFamily="34" charset="0"/>
            <a:cs typeface="Calibri Light" panose="020F0302020204030204" pitchFamily="34" charset="0"/>
          </a:endParaRPr>
        </a:p>
      </dgm:t>
    </dgm:pt>
    <dgm:pt modelId="{934C7BC7-B70D-46E1-B7EE-6F686D7E5F3C}" type="parTrans" cxnId="{AA719AAD-2E3D-4566-85C4-45D24B6E2A3C}">
      <dgm:prSet/>
      <dgm:spPr/>
      <dgm:t>
        <a:bodyPr/>
        <a:lstStyle/>
        <a:p>
          <a:endParaRPr lang="de-DE"/>
        </a:p>
      </dgm:t>
    </dgm:pt>
    <dgm:pt modelId="{30159893-94CE-4987-AD76-C43FAB9F4691}" type="sibTrans" cxnId="{AA719AAD-2E3D-4566-85C4-45D24B6E2A3C}">
      <dgm:prSet/>
      <dgm:spPr/>
      <dgm:t>
        <a:bodyPr/>
        <a:lstStyle/>
        <a:p>
          <a:endParaRPr lang="de-DE"/>
        </a:p>
      </dgm:t>
    </dgm:pt>
    <dgm:pt modelId="{0C52AEB6-3ECD-46FE-A0E2-BB2097BCFB8E}">
      <dgm:prSet phldrT="[Text]" custT="1"/>
      <dgm:spPr/>
      <dgm:t>
        <a:bodyPr/>
        <a:lstStyle/>
        <a:p>
          <a:r>
            <a:rPr lang="ka-GE" sz="1100" dirty="0">
              <a:latin typeface="Calibri Light" panose="020F0302020204030204" pitchFamily="34" charset="0"/>
              <a:cs typeface="Calibri Light" panose="020F0302020204030204" pitchFamily="34" charset="0"/>
            </a:rPr>
            <a:t>შეფუთვა და რეფრაქცია
ადაპტაცია</a:t>
          </a:r>
          <a:endParaRPr lang="de-DE" sz="1100" dirty="0">
            <a:latin typeface="Calibri Light" panose="020F0302020204030204" pitchFamily="34" charset="0"/>
            <a:cs typeface="Calibri Light" panose="020F0302020204030204" pitchFamily="34" charset="0"/>
          </a:endParaRPr>
        </a:p>
      </dgm:t>
    </dgm:pt>
    <dgm:pt modelId="{815E2D5D-2513-4221-A4C4-E2F4F512326A}" type="parTrans" cxnId="{FAA2C2A1-EAF4-4DF6-A548-146A8C77EB9D}">
      <dgm:prSet/>
      <dgm:spPr/>
      <dgm:t>
        <a:bodyPr/>
        <a:lstStyle/>
        <a:p>
          <a:endParaRPr lang="de-DE"/>
        </a:p>
      </dgm:t>
    </dgm:pt>
    <dgm:pt modelId="{49FCF1E2-F4FC-4D47-81B1-5C409BE21B08}" type="sibTrans" cxnId="{FAA2C2A1-EAF4-4DF6-A548-146A8C77EB9D}">
      <dgm:prSet/>
      <dgm:spPr/>
      <dgm:t>
        <a:bodyPr/>
        <a:lstStyle/>
        <a:p>
          <a:endParaRPr lang="de-DE"/>
        </a:p>
      </dgm:t>
    </dgm:pt>
    <dgm:pt modelId="{B94FBB75-6E90-4C80-A778-6B0BB5E52815}">
      <dgm:prSet phldrT="[Text]" custT="1"/>
      <dgm:spPr/>
      <dgm:t>
        <a:bodyPr/>
        <a:lstStyle/>
        <a:p>
          <a:r>
            <a:rPr lang="ka-GE" sz="1200" dirty="0">
              <a:latin typeface="Calibri Light" panose="020F0302020204030204" pitchFamily="34" charset="0"/>
              <a:cs typeface="Calibri Light" panose="020F0302020204030204" pitchFamily="34" charset="0"/>
            </a:rPr>
            <a:t>ბადურის რეცეპტორი</a:t>
          </a:r>
          <a:endParaRPr lang="de-DE" sz="1200" dirty="0">
            <a:latin typeface="Calibri Light" panose="020F0302020204030204" pitchFamily="34" charset="0"/>
            <a:cs typeface="Calibri Light" panose="020F0302020204030204" pitchFamily="34" charset="0"/>
          </a:endParaRPr>
        </a:p>
      </dgm:t>
    </dgm:pt>
    <dgm:pt modelId="{27C4DE09-5BED-4633-9DB2-EFA11DFAF460}" type="parTrans" cxnId="{FF81C584-8135-4535-AE0E-34A1F909A67E}">
      <dgm:prSet/>
      <dgm:spPr/>
      <dgm:t>
        <a:bodyPr/>
        <a:lstStyle/>
        <a:p>
          <a:endParaRPr lang="de-DE"/>
        </a:p>
      </dgm:t>
    </dgm:pt>
    <dgm:pt modelId="{B64196A5-B7D3-4100-AA38-B39DAFFB9D1E}" type="sibTrans" cxnId="{FF81C584-8135-4535-AE0E-34A1F909A67E}">
      <dgm:prSet/>
      <dgm:spPr/>
      <dgm:t>
        <a:bodyPr/>
        <a:lstStyle/>
        <a:p>
          <a:endParaRPr lang="de-DE"/>
        </a:p>
      </dgm:t>
    </dgm:pt>
    <dgm:pt modelId="{DD3AA63C-4808-4115-B7A2-C6D0C52A5D1A}">
      <dgm:prSet phldrT="[Text]" custT="1"/>
      <dgm:spPr/>
      <dgm:t>
        <a:bodyPr/>
        <a:lstStyle/>
        <a:p>
          <a:r>
            <a:rPr lang="ka-GE" sz="1100" dirty="0">
              <a:latin typeface="Calibri Light" panose="020F0302020204030204" pitchFamily="34" charset="0"/>
              <a:cs typeface="Calibri Light" panose="020F0302020204030204" pitchFamily="34" charset="0"/>
            </a:rPr>
            <a:t>ელექტრული იმპულსური კონვერტაცია</a:t>
          </a:r>
          <a:endParaRPr lang="de-DE" sz="1100" dirty="0">
            <a:latin typeface="Calibri Light" panose="020F0302020204030204" pitchFamily="34" charset="0"/>
            <a:cs typeface="Calibri Light" panose="020F0302020204030204" pitchFamily="34" charset="0"/>
          </a:endParaRPr>
        </a:p>
      </dgm:t>
    </dgm:pt>
    <dgm:pt modelId="{81BB4622-3EAC-42F1-913A-5EB5F2EC80DD}" type="parTrans" cxnId="{77816286-07F5-4510-85F6-34AEA550DC41}">
      <dgm:prSet/>
      <dgm:spPr/>
      <dgm:t>
        <a:bodyPr/>
        <a:lstStyle/>
        <a:p>
          <a:endParaRPr lang="de-DE"/>
        </a:p>
      </dgm:t>
    </dgm:pt>
    <dgm:pt modelId="{9887FD46-E51A-41A2-8C7B-745111F53F24}" type="sibTrans" cxnId="{77816286-07F5-4510-85F6-34AEA550DC41}">
      <dgm:prSet/>
      <dgm:spPr/>
      <dgm:t>
        <a:bodyPr/>
        <a:lstStyle/>
        <a:p>
          <a:endParaRPr lang="de-DE"/>
        </a:p>
      </dgm:t>
    </dgm:pt>
    <dgm:pt modelId="{B2A23F8A-D7B9-4350-AF64-6D54F55A41E4}">
      <dgm:prSet phldrT="[Text]" custT="1"/>
      <dgm:spPr/>
      <dgm:t>
        <a:bodyPr/>
        <a:lstStyle/>
        <a:p>
          <a:r>
            <a:rPr lang="ka-GE" sz="1200" dirty="0">
              <a:latin typeface="Calibri Light" panose="020F0302020204030204" pitchFamily="34" charset="0"/>
              <a:cs typeface="Calibri Light" panose="020F0302020204030204" pitchFamily="34" charset="0"/>
            </a:rPr>
            <a:t>ვიზუალური ნერვი</a:t>
          </a:r>
          <a:endParaRPr lang="de-DE" sz="1200" dirty="0">
            <a:latin typeface="Calibri Light" panose="020F0302020204030204" pitchFamily="34" charset="0"/>
            <a:cs typeface="Calibri Light" panose="020F0302020204030204" pitchFamily="34" charset="0"/>
          </a:endParaRPr>
        </a:p>
      </dgm:t>
    </dgm:pt>
    <dgm:pt modelId="{4E8E7E93-A22B-4316-90EE-8662C2319C50}" type="parTrans" cxnId="{41C8C30F-A9FF-4293-A1AF-9337093EF4C8}">
      <dgm:prSet/>
      <dgm:spPr/>
      <dgm:t>
        <a:bodyPr/>
        <a:lstStyle/>
        <a:p>
          <a:endParaRPr lang="de-DE"/>
        </a:p>
      </dgm:t>
    </dgm:pt>
    <dgm:pt modelId="{DBA10B19-F68A-4CF8-9F8C-208247E354CE}" type="sibTrans" cxnId="{41C8C30F-A9FF-4293-A1AF-9337093EF4C8}">
      <dgm:prSet/>
      <dgm:spPr/>
      <dgm:t>
        <a:bodyPr/>
        <a:lstStyle/>
        <a:p>
          <a:endParaRPr lang="de-DE"/>
        </a:p>
      </dgm:t>
    </dgm:pt>
    <dgm:pt modelId="{855690F8-E296-44BE-BAB6-488E2A1E2453}">
      <dgm:prSet phldrT="[Text]" custT="1"/>
      <dgm:spPr/>
      <dgm:t>
        <a:bodyPr/>
        <a:lstStyle/>
        <a:p>
          <a:r>
            <a:rPr lang="ka-GE" sz="1100">
              <a:latin typeface="Calibri Light" panose="020F0302020204030204" pitchFamily="34" charset="0"/>
              <a:cs typeface="Calibri Light" panose="020F0302020204030204" pitchFamily="34" charset="0"/>
            </a:rPr>
            <a:t>ნერვული იმპულსი</a:t>
          </a:r>
          <a:endParaRPr lang="de-DE" sz="1100" dirty="0">
            <a:latin typeface="Calibri Light" panose="020F0302020204030204" pitchFamily="34" charset="0"/>
            <a:cs typeface="Calibri Light" panose="020F0302020204030204" pitchFamily="34" charset="0"/>
          </a:endParaRPr>
        </a:p>
      </dgm:t>
    </dgm:pt>
    <dgm:pt modelId="{02ECB851-503A-4099-8FE2-C9E1A54150A2}" type="parTrans" cxnId="{0FCD9173-4A57-43F6-BE2E-A356F6148485}">
      <dgm:prSet/>
      <dgm:spPr/>
      <dgm:t>
        <a:bodyPr/>
        <a:lstStyle/>
        <a:p>
          <a:endParaRPr lang="de-DE"/>
        </a:p>
      </dgm:t>
    </dgm:pt>
    <dgm:pt modelId="{589CA33E-364D-4824-AC5C-377ABAFE059B}" type="sibTrans" cxnId="{0FCD9173-4A57-43F6-BE2E-A356F6148485}">
      <dgm:prSet/>
      <dgm:spPr/>
      <dgm:t>
        <a:bodyPr/>
        <a:lstStyle/>
        <a:p>
          <a:endParaRPr lang="de-DE"/>
        </a:p>
      </dgm:t>
    </dgm:pt>
    <dgm:pt modelId="{8A895B92-27D6-4ED3-BD5B-FC53FA3D1E72}">
      <dgm:prSet phldrT="[Text]" custT="1"/>
      <dgm:spPr/>
      <dgm:t>
        <a:bodyPr/>
        <a:lstStyle/>
        <a:p>
          <a:r>
            <a:rPr lang="ka-GE" sz="1200" dirty="0">
              <a:latin typeface="Calibri Light" panose="020F0302020204030204" pitchFamily="34" charset="0"/>
              <a:cs typeface="Calibri Light" panose="020F0302020204030204" pitchFamily="34" charset="0"/>
            </a:rPr>
            <a:t>ტვინი</a:t>
          </a:r>
          <a:endParaRPr lang="de-DE" sz="1200" dirty="0">
            <a:latin typeface="Calibri Light" panose="020F0302020204030204" pitchFamily="34" charset="0"/>
            <a:cs typeface="Calibri Light" panose="020F0302020204030204" pitchFamily="34" charset="0"/>
          </a:endParaRPr>
        </a:p>
      </dgm:t>
    </dgm:pt>
    <dgm:pt modelId="{85E0DF5E-D918-4A4E-BDFA-E125AB5E1C92}" type="parTrans" cxnId="{F60F4292-D7F4-471B-A77B-159140D77B52}">
      <dgm:prSet/>
      <dgm:spPr/>
      <dgm:t>
        <a:bodyPr/>
        <a:lstStyle/>
        <a:p>
          <a:endParaRPr lang="de-DE"/>
        </a:p>
      </dgm:t>
    </dgm:pt>
    <dgm:pt modelId="{B8A3D188-83AD-4C24-A920-9CC280854478}" type="sibTrans" cxnId="{F60F4292-D7F4-471B-A77B-159140D77B52}">
      <dgm:prSet/>
      <dgm:spPr/>
      <dgm:t>
        <a:bodyPr/>
        <a:lstStyle/>
        <a:p>
          <a:endParaRPr lang="de-DE"/>
        </a:p>
      </dgm:t>
    </dgm:pt>
    <dgm:pt modelId="{DF55B0D7-0EE6-45B0-BCEA-80425910D1C1}">
      <dgm:prSet phldrT="[Text]" custT="1"/>
      <dgm:spPr/>
      <dgm:t>
        <a:bodyPr/>
        <a:lstStyle/>
        <a:p>
          <a:r>
            <a:rPr lang="ka-GE" sz="1100">
              <a:latin typeface="Calibri Light" panose="020F0302020204030204" pitchFamily="34" charset="0"/>
              <a:cs typeface="Calibri Light" panose="020F0302020204030204" pitchFamily="34" charset="0"/>
            </a:rPr>
            <a:t>შუა ტვინისა და დიენცეფალონის მეშვეობით</a:t>
          </a:r>
          <a:endParaRPr lang="de-DE" sz="1100" dirty="0">
            <a:latin typeface="Calibri Light" panose="020F0302020204030204" pitchFamily="34" charset="0"/>
            <a:cs typeface="Calibri Light" panose="020F0302020204030204" pitchFamily="34" charset="0"/>
          </a:endParaRPr>
        </a:p>
      </dgm:t>
    </dgm:pt>
    <dgm:pt modelId="{A58DE3B9-F301-489A-A354-822091486591}" type="parTrans" cxnId="{E61CB7AB-85E4-43D5-A0FA-503C6827FA22}">
      <dgm:prSet/>
      <dgm:spPr/>
      <dgm:t>
        <a:bodyPr/>
        <a:lstStyle/>
        <a:p>
          <a:endParaRPr lang="de-DE"/>
        </a:p>
      </dgm:t>
    </dgm:pt>
    <dgm:pt modelId="{C0A375A1-24AA-4310-95EB-A4DE5C7E7824}" type="sibTrans" cxnId="{E61CB7AB-85E4-43D5-A0FA-503C6827FA22}">
      <dgm:prSet/>
      <dgm:spPr/>
      <dgm:t>
        <a:bodyPr/>
        <a:lstStyle/>
        <a:p>
          <a:endParaRPr lang="de-DE"/>
        </a:p>
      </dgm:t>
    </dgm:pt>
    <dgm:pt modelId="{3D612573-E0AE-467C-BCB1-CF00349F196A}">
      <dgm:prSet phldrT="[Text]" custT="1"/>
      <dgm:spPr/>
      <dgm:t>
        <a:bodyPr/>
        <a:lstStyle/>
        <a:p>
          <a:r>
            <a:rPr lang="ka-GE" sz="1200" dirty="0">
              <a:latin typeface="Calibri Light" panose="020F0302020204030204" pitchFamily="34" charset="0"/>
              <a:cs typeface="Calibri Light" panose="020F0302020204030204" pitchFamily="34" charset="0"/>
            </a:rPr>
            <a:t>რეაქცია</a:t>
          </a:r>
          <a:endParaRPr lang="de-DE" sz="1200" dirty="0">
            <a:latin typeface="Calibri Light" panose="020F0302020204030204" pitchFamily="34" charset="0"/>
            <a:cs typeface="Calibri Light" panose="020F0302020204030204" pitchFamily="34" charset="0"/>
          </a:endParaRPr>
        </a:p>
      </dgm:t>
    </dgm:pt>
    <dgm:pt modelId="{D52B2601-7670-4E72-B493-F4FADD61EEF5}" type="parTrans" cxnId="{C06F35F1-8384-491E-B10B-643034BAF1B2}">
      <dgm:prSet/>
      <dgm:spPr/>
      <dgm:t>
        <a:bodyPr/>
        <a:lstStyle/>
        <a:p>
          <a:endParaRPr lang="de-DE"/>
        </a:p>
      </dgm:t>
    </dgm:pt>
    <dgm:pt modelId="{1CCFDA94-9495-465E-8DDE-CE2D0091EF30}" type="sibTrans" cxnId="{C06F35F1-8384-491E-B10B-643034BAF1B2}">
      <dgm:prSet/>
      <dgm:spPr/>
      <dgm:t>
        <a:bodyPr/>
        <a:lstStyle/>
        <a:p>
          <a:endParaRPr lang="de-DE"/>
        </a:p>
      </dgm:t>
    </dgm:pt>
    <dgm:pt modelId="{5E97D9A8-AFF2-4BF9-96B8-401CA2FD68A4}">
      <dgm:prSet phldrT="[Text]" custT="1"/>
      <dgm:spPr/>
      <dgm:t>
        <a:bodyPr/>
        <a:lstStyle/>
        <a:p>
          <a:r>
            <a:rPr lang="ka-GE" sz="1100" dirty="0">
              <a:latin typeface="Calibri Light" panose="020F0302020204030204" pitchFamily="34" charset="0"/>
              <a:cs typeface="Calibri Light" panose="020F0302020204030204" pitchFamily="34" charset="0"/>
            </a:rPr>
            <a:t>შემდგომი დამუშავება მთელ ტვინში</a:t>
          </a:r>
          <a:endParaRPr lang="de-DE" sz="1400" dirty="0">
            <a:latin typeface="Calibri Light" panose="020F0302020204030204" pitchFamily="34" charset="0"/>
            <a:cs typeface="Calibri Light" panose="020F0302020204030204" pitchFamily="34" charset="0"/>
          </a:endParaRPr>
        </a:p>
      </dgm:t>
    </dgm:pt>
    <dgm:pt modelId="{BCE7A3B3-1576-4EF1-AC39-DC31C6E55785}" type="parTrans" cxnId="{F990127F-7C0C-4A8D-886D-66346E7430D5}">
      <dgm:prSet/>
      <dgm:spPr/>
      <dgm:t>
        <a:bodyPr/>
        <a:lstStyle/>
        <a:p>
          <a:endParaRPr lang="de-DE"/>
        </a:p>
      </dgm:t>
    </dgm:pt>
    <dgm:pt modelId="{89A25080-0CC2-427A-9A22-EFECD9E6FCE9}" type="sibTrans" cxnId="{F990127F-7C0C-4A8D-886D-66346E7430D5}">
      <dgm:prSet/>
      <dgm:spPr/>
      <dgm:t>
        <a:bodyPr/>
        <a:lstStyle/>
        <a:p>
          <a:endParaRPr lang="de-DE"/>
        </a:p>
      </dgm:t>
    </dgm:pt>
    <dgm:pt modelId="{A91FCA39-5086-4F83-8488-FDE6A1D8AA64}">
      <dgm:prSet custT="1"/>
      <dgm:spPr/>
      <dgm:t>
        <a:bodyPr/>
        <a:lstStyle/>
        <a:p>
          <a:r>
            <a:rPr lang="ka-GE" sz="1100" dirty="0">
              <a:latin typeface="Calibri Light" panose="020F0302020204030204" pitchFamily="34" charset="0"/>
              <a:cs typeface="Calibri Light" panose="020F0302020204030204" pitchFamily="34" charset="0"/>
            </a:rPr>
            <a:t>ბიპოლარული და განგლიონური უჯრედების გამოყენებით</a:t>
          </a:r>
          <a:endParaRPr lang="en-US" sz="1100" dirty="0">
            <a:latin typeface="Calibri Light" panose="020F0302020204030204" pitchFamily="34" charset="0"/>
            <a:cs typeface="Calibri Light" panose="020F0302020204030204" pitchFamily="34" charset="0"/>
          </a:endParaRPr>
        </a:p>
      </dgm:t>
    </dgm:pt>
    <dgm:pt modelId="{57744790-D282-4F23-A219-A0CDCA01EAAD}" type="parTrans" cxnId="{91C6B6DC-E4FD-47CF-BD10-BB104AE3B9A8}">
      <dgm:prSet/>
      <dgm:spPr/>
      <dgm:t>
        <a:bodyPr/>
        <a:lstStyle/>
        <a:p>
          <a:endParaRPr lang="en-US"/>
        </a:p>
      </dgm:t>
    </dgm:pt>
    <dgm:pt modelId="{05CC7E16-8043-4219-A7D5-52F0D3675F98}" type="sibTrans" cxnId="{91C6B6DC-E4FD-47CF-BD10-BB104AE3B9A8}">
      <dgm:prSet/>
      <dgm:spPr/>
      <dgm:t>
        <a:bodyPr/>
        <a:lstStyle/>
        <a:p>
          <a:endParaRPr lang="en-US"/>
        </a:p>
      </dgm:t>
    </dgm:pt>
    <dgm:pt modelId="{FDC987E3-8D3A-46AF-84FC-7CDDDEE1BF8F}">
      <dgm:prSet custT="1"/>
      <dgm:spPr/>
      <dgm:t>
        <a:bodyPr/>
        <a:lstStyle/>
        <a:p>
          <a:r>
            <a:rPr lang="ka-GE" sz="1100" dirty="0">
              <a:latin typeface="Calibri Light" panose="020F0302020204030204" pitchFamily="34" charset="0"/>
              <a:cs typeface="Calibri Light" panose="020F0302020204030204" pitchFamily="34" charset="0"/>
            </a:rPr>
            <a:t>ოპტიკური ზონისკენ</a:t>
          </a:r>
          <a:endParaRPr lang="en-US" sz="1100" dirty="0">
            <a:latin typeface="Calibri Light" panose="020F0302020204030204" pitchFamily="34" charset="0"/>
            <a:cs typeface="Calibri Light" panose="020F0302020204030204" pitchFamily="34" charset="0"/>
          </a:endParaRPr>
        </a:p>
      </dgm:t>
    </dgm:pt>
    <dgm:pt modelId="{51C34BF0-4A45-420F-B4B8-72657FE7D02A}" type="parTrans" cxnId="{D70199E2-C2B0-44F5-9E32-EDC34201D4AA}">
      <dgm:prSet/>
      <dgm:spPr/>
      <dgm:t>
        <a:bodyPr/>
        <a:lstStyle/>
        <a:p>
          <a:endParaRPr lang="en-US"/>
        </a:p>
      </dgm:t>
    </dgm:pt>
    <dgm:pt modelId="{59F3F433-173E-4AF6-B3E9-F9F4FB55C3C6}" type="sibTrans" cxnId="{D70199E2-C2B0-44F5-9E32-EDC34201D4AA}">
      <dgm:prSet/>
      <dgm:spPr/>
      <dgm:t>
        <a:bodyPr/>
        <a:lstStyle/>
        <a:p>
          <a:endParaRPr lang="en-US"/>
        </a:p>
      </dgm:t>
    </dgm:pt>
    <dgm:pt modelId="{D6D53CB3-1A38-4C46-9F09-801E671E8C16}" type="pres">
      <dgm:prSet presAssocID="{44481C98-2954-4A74-A1EA-7ECA3D1324AB}" presName="Name0" presStyleCnt="0">
        <dgm:presLayoutVars>
          <dgm:chMax val="11"/>
          <dgm:chPref val="11"/>
          <dgm:dir/>
          <dgm:resizeHandles/>
        </dgm:presLayoutVars>
      </dgm:prSet>
      <dgm:spPr/>
      <dgm:t>
        <a:bodyPr/>
        <a:lstStyle/>
        <a:p>
          <a:endParaRPr lang="en-US"/>
        </a:p>
      </dgm:t>
    </dgm:pt>
    <dgm:pt modelId="{7021DF75-F4EE-4EE2-8A35-DE40F1A6AA51}" type="pres">
      <dgm:prSet presAssocID="{3D612573-E0AE-467C-BCB1-CF00349F196A}" presName="Accent6" presStyleCnt="0"/>
      <dgm:spPr/>
    </dgm:pt>
    <dgm:pt modelId="{CCCC50F0-AAFD-4CF9-9357-E380B39DF467}" type="pres">
      <dgm:prSet presAssocID="{3D612573-E0AE-467C-BCB1-CF00349F196A}" presName="Accent" presStyleLbl="node1" presStyleIdx="0" presStyleCnt="6"/>
      <dgm:spPr/>
    </dgm:pt>
    <dgm:pt modelId="{EE27D28F-CD7B-465D-A83B-77F20EC4D9E7}" type="pres">
      <dgm:prSet presAssocID="{3D612573-E0AE-467C-BCB1-CF00349F196A}" presName="ParentBackground6" presStyleCnt="0"/>
      <dgm:spPr/>
    </dgm:pt>
    <dgm:pt modelId="{98645A4D-065F-4823-A746-536F84CE1C7C}" type="pres">
      <dgm:prSet presAssocID="{3D612573-E0AE-467C-BCB1-CF00349F196A}" presName="ParentBackground" presStyleLbl="fgAcc1" presStyleIdx="0" presStyleCnt="6"/>
      <dgm:spPr/>
      <dgm:t>
        <a:bodyPr/>
        <a:lstStyle/>
        <a:p>
          <a:endParaRPr lang="en-US"/>
        </a:p>
      </dgm:t>
    </dgm:pt>
    <dgm:pt modelId="{4302A804-E9CD-48D0-801A-1EE2D4B9613B}" type="pres">
      <dgm:prSet presAssocID="{3D612573-E0AE-467C-BCB1-CF00349F196A}" presName="Child6" presStyleLbl="revTx" presStyleIdx="0" presStyleCnt="6">
        <dgm:presLayoutVars>
          <dgm:chMax val="0"/>
          <dgm:chPref val="0"/>
          <dgm:bulletEnabled val="1"/>
        </dgm:presLayoutVars>
      </dgm:prSet>
      <dgm:spPr/>
      <dgm:t>
        <a:bodyPr/>
        <a:lstStyle/>
        <a:p>
          <a:endParaRPr lang="en-US"/>
        </a:p>
      </dgm:t>
    </dgm:pt>
    <dgm:pt modelId="{01C3D0D5-0AD9-4D55-9C14-40B3610E450F}" type="pres">
      <dgm:prSet presAssocID="{3D612573-E0AE-467C-BCB1-CF00349F196A}" presName="Parent6" presStyleLbl="revTx" presStyleIdx="0" presStyleCnt="6">
        <dgm:presLayoutVars>
          <dgm:chMax val="1"/>
          <dgm:chPref val="1"/>
          <dgm:bulletEnabled val="1"/>
        </dgm:presLayoutVars>
      </dgm:prSet>
      <dgm:spPr/>
      <dgm:t>
        <a:bodyPr/>
        <a:lstStyle/>
        <a:p>
          <a:endParaRPr lang="en-US"/>
        </a:p>
      </dgm:t>
    </dgm:pt>
    <dgm:pt modelId="{DCC6A0A3-D960-4DCE-A835-53404F3EFACE}" type="pres">
      <dgm:prSet presAssocID="{8A895B92-27D6-4ED3-BD5B-FC53FA3D1E72}" presName="Accent5" presStyleCnt="0"/>
      <dgm:spPr/>
    </dgm:pt>
    <dgm:pt modelId="{A533FBF6-89D6-4410-9615-361B37436E75}" type="pres">
      <dgm:prSet presAssocID="{8A895B92-27D6-4ED3-BD5B-FC53FA3D1E72}" presName="Accent" presStyleLbl="node1" presStyleIdx="1" presStyleCnt="6"/>
      <dgm:spPr/>
    </dgm:pt>
    <dgm:pt modelId="{F594564B-E70A-4757-970B-17632C71857B}" type="pres">
      <dgm:prSet presAssocID="{8A895B92-27D6-4ED3-BD5B-FC53FA3D1E72}" presName="ParentBackground5" presStyleCnt="0"/>
      <dgm:spPr/>
    </dgm:pt>
    <dgm:pt modelId="{50FDFFC6-7C38-4428-A186-2A4281B4F4C8}" type="pres">
      <dgm:prSet presAssocID="{8A895B92-27D6-4ED3-BD5B-FC53FA3D1E72}" presName="ParentBackground" presStyleLbl="fgAcc1" presStyleIdx="1" presStyleCnt="6"/>
      <dgm:spPr/>
      <dgm:t>
        <a:bodyPr/>
        <a:lstStyle/>
        <a:p>
          <a:endParaRPr lang="en-US"/>
        </a:p>
      </dgm:t>
    </dgm:pt>
    <dgm:pt modelId="{20E69200-7C51-43B2-AA4E-A3DF963565CE}" type="pres">
      <dgm:prSet presAssocID="{8A895B92-27D6-4ED3-BD5B-FC53FA3D1E72}" presName="Child5" presStyleLbl="revTx" presStyleIdx="1" presStyleCnt="6">
        <dgm:presLayoutVars>
          <dgm:chMax val="0"/>
          <dgm:chPref val="0"/>
          <dgm:bulletEnabled val="1"/>
        </dgm:presLayoutVars>
      </dgm:prSet>
      <dgm:spPr/>
      <dgm:t>
        <a:bodyPr/>
        <a:lstStyle/>
        <a:p>
          <a:endParaRPr lang="en-US"/>
        </a:p>
      </dgm:t>
    </dgm:pt>
    <dgm:pt modelId="{00EBE377-94F6-4D72-B8A5-DFA70FA63057}" type="pres">
      <dgm:prSet presAssocID="{8A895B92-27D6-4ED3-BD5B-FC53FA3D1E72}" presName="Parent5" presStyleLbl="revTx" presStyleIdx="1" presStyleCnt="6">
        <dgm:presLayoutVars>
          <dgm:chMax val="1"/>
          <dgm:chPref val="1"/>
          <dgm:bulletEnabled val="1"/>
        </dgm:presLayoutVars>
      </dgm:prSet>
      <dgm:spPr/>
      <dgm:t>
        <a:bodyPr/>
        <a:lstStyle/>
        <a:p>
          <a:endParaRPr lang="en-US"/>
        </a:p>
      </dgm:t>
    </dgm:pt>
    <dgm:pt modelId="{2BEBB7CB-8D9A-4ABE-95C2-1B21AD1218F7}" type="pres">
      <dgm:prSet presAssocID="{B2A23F8A-D7B9-4350-AF64-6D54F55A41E4}" presName="Accent4" presStyleCnt="0"/>
      <dgm:spPr/>
    </dgm:pt>
    <dgm:pt modelId="{F4B78DD5-0054-43FA-ACCB-B1AB909D8A77}" type="pres">
      <dgm:prSet presAssocID="{B2A23F8A-D7B9-4350-AF64-6D54F55A41E4}" presName="Accent" presStyleLbl="node1" presStyleIdx="2" presStyleCnt="6"/>
      <dgm:spPr/>
    </dgm:pt>
    <dgm:pt modelId="{4D4411A9-61AB-4457-9772-ADC7C29D0F6A}" type="pres">
      <dgm:prSet presAssocID="{B2A23F8A-D7B9-4350-AF64-6D54F55A41E4}" presName="ParentBackground4" presStyleCnt="0"/>
      <dgm:spPr/>
    </dgm:pt>
    <dgm:pt modelId="{F2411E82-BD50-4265-A5E1-884882F81217}" type="pres">
      <dgm:prSet presAssocID="{B2A23F8A-D7B9-4350-AF64-6D54F55A41E4}" presName="ParentBackground" presStyleLbl="fgAcc1" presStyleIdx="2" presStyleCnt="6"/>
      <dgm:spPr/>
      <dgm:t>
        <a:bodyPr/>
        <a:lstStyle/>
        <a:p>
          <a:endParaRPr lang="en-US"/>
        </a:p>
      </dgm:t>
    </dgm:pt>
    <dgm:pt modelId="{E45A422D-C72A-412D-92E2-67D42E757A74}" type="pres">
      <dgm:prSet presAssocID="{B2A23F8A-D7B9-4350-AF64-6D54F55A41E4}" presName="Child4" presStyleLbl="revTx" presStyleIdx="2" presStyleCnt="6">
        <dgm:presLayoutVars>
          <dgm:chMax val="0"/>
          <dgm:chPref val="0"/>
          <dgm:bulletEnabled val="1"/>
        </dgm:presLayoutVars>
      </dgm:prSet>
      <dgm:spPr/>
      <dgm:t>
        <a:bodyPr/>
        <a:lstStyle/>
        <a:p>
          <a:endParaRPr lang="en-US"/>
        </a:p>
      </dgm:t>
    </dgm:pt>
    <dgm:pt modelId="{B9203B67-4568-4FE4-B316-801F37EF09B4}" type="pres">
      <dgm:prSet presAssocID="{B2A23F8A-D7B9-4350-AF64-6D54F55A41E4}" presName="Parent4" presStyleLbl="revTx" presStyleIdx="2" presStyleCnt="6">
        <dgm:presLayoutVars>
          <dgm:chMax val="1"/>
          <dgm:chPref val="1"/>
          <dgm:bulletEnabled val="1"/>
        </dgm:presLayoutVars>
      </dgm:prSet>
      <dgm:spPr/>
      <dgm:t>
        <a:bodyPr/>
        <a:lstStyle/>
        <a:p>
          <a:endParaRPr lang="en-US"/>
        </a:p>
      </dgm:t>
    </dgm:pt>
    <dgm:pt modelId="{EDBF195F-5A19-404D-8824-11101F713B01}" type="pres">
      <dgm:prSet presAssocID="{B94FBB75-6E90-4C80-A778-6B0BB5E52815}" presName="Accent3" presStyleCnt="0"/>
      <dgm:spPr/>
    </dgm:pt>
    <dgm:pt modelId="{90B23F06-09CA-4871-A6EF-250BC2D1BEED}" type="pres">
      <dgm:prSet presAssocID="{B94FBB75-6E90-4C80-A778-6B0BB5E52815}" presName="Accent" presStyleLbl="node1" presStyleIdx="3" presStyleCnt="6"/>
      <dgm:spPr/>
    </dgm:pt>
    <dgm:pt modelId="{DE47C774-BCFF-42F5-99EF-0CA943258EFA}" type="pres">
      <dgm:prSet presAssocID="{B94FBB75-6E90-4C80-A778-6B0BB5E52815}" presName="ParentBackground3" presStyleCnt="0"/>
      <dgm:spPr/>
    </dgm:pt>
    <dgm:pt modelId="{8AFEDC1B-D487-4226-BACD-66CE95868ED9}" type="pres">
      <dgm:prSet presAssocID="{B94FBB75-6E90-4C80-A778-6B0BB5E52815}" presName="ParentBackground" presStyleLbl="fgAcc1" presStyleIdx="3" presStyleCnt="6"/>
      <dgm:spPr/>
      <dgm:t>
        <a:bodyPr/>
        <a:lstStyle/>
        <a:p>
          <a:endParaRPr lang="en-US"/>
        </a:p>
      </dgm:t>
    </dgm:pt>
    <dgm:pt modelId="{743AE170-3F3F-48C9-917C-15911462AEC8}" type="pres">
      <dgm:prSet presAssocID="{B94FBB75-6E90-4C80-A778-6B0BB5E52815}" presName="Child3" presStyleLbl="revTx" presStyleIdx="3" presStyleCnt="6">
        <dgm:presLayoutVars>
          <dgm:chMax val="0"/>
          <dgm:chPref val="0"/>
          <dgm:bulletEnabled val="1"/>
        </dgm:presLayoutVars>
      </dgm:prSet>
      <dgm:spPr/>
      <dgm:t>
        <a:bodyPr/>
        <a:lstStyle/>
        <a:p>
          <a:endParaRPr lang="en-US"/>
        </a:p>
      </dgm:t>
    </dgm:pt>
    <dgm:pt modelId="{855E03E4-B762-4CB0-A18B-A6497E2F3E97}" type="pres">
      <dgm:prSet presAssocID="{B94FBB75-6E90-4C80-A778-6B0BB5E52815}" presName="Parent3" presStyleLbl="revTx" presStyleIdx="3" presStyleCnt="6">
        <dgm:presLayoutVars>
          <dgm:chMax val="1"/>
          <dgm:chPref val="1"/>
          <dgm:bulletEnabled val="1"/>
        </dgm:presLayoutVars>
      </dgm:prSet>
      <dgm:spPr/>
      <dgm:t>
        <a:bodyPr/>
        <a:lstStyle/>
        <a:p>
          <a:endParaRPr lang="en-US"/>
        </a:p>
      </dgm:t>
    </dgm:pt>
    <dgm:pt modelId="{5E2E585F-1EF6-4BA0-9499-094E64D52E05}" type="pres">
      <dgm:prSet presAssocID="{DE584EE6-2703-48F4-A211-4CE6E20B1917}" presName="Accent2" presStyleCnt="0"/>
      <dgm:spPr/>
    </dgm:pt>
    <dgm:pt modelId="{BF050BC4-6632-46F2-906E-2F7F0C660D79}" type="pres">
      <dgm:prSet presAssocID="{DE584EE6-2703-48F4-A211-4CE6E20B1917}" presName="Accent" presStyleLbl="node1" presStyleIdx="4" presStyleCnt="6"/>
      <dgm:spPr/>
    </dgm:pt>
    <dgm:pt modelId="{91B20C81-D326-4CAA-8961-59168B798B8E}" type="pres">
      <dgm:prSet presAssocID="{DE584EE6-2703-48F4-A211-4CE6E20B1917}" presName="ParentBackground2" presStyleCnt="0"/>
      <dgm:spPr/>
    </dgm:pt>
    <dgm:pt modelId="{54EDFB8B-4D04-4C05-A66B-23BDD372FE34}" type="pres">
      <dgm:prSet presAssocID="{DE584EE6-2703-48F4-A211-4CE6E20B1917}" presName="ParentBackground" presStyleLbl="fgAcc1" presStyleIdx="4" presStyleCnt="6"/>
      <dgm:spPr/>
      <dgm:t>
        <a:bodyPr/>
        <a:lstStyle/>
        <a:p>
          <a:endParaRPr lang="en-US"/>
        </a:p>
      </dgm:t>
    </dgm:pt>
    <dgm:pt modelId="{91DA5FE2-7862-431D-88C9-68EE01DACDC2}" type="pres">
      <dgm:prSet presAssocID="{DE584EE6-2703-48F4-A211-4CE6E20B1917}" presName="Child2" presStyleLbl="revTx" presStyleIdx="4" presStyleCnt="6">
        <dgm:presLayoutVars>
          <dgm:chMax val="0"/>
          <dgm:chPref val="0"/>
          <dgm:bulletEnabled val="1"/>
        </dgm:presLayoutVars>
      </dgm:prSet>
      <dgm:spPr/>
      <dgm:t>
        <a:bodyPr/>
        <a:lstStyle/>
        <a:p>
          <a:endParaRPr lang="en-US"/>
        </a:p>
      </dgm:t>
    </dgm:pt>
    <dgm:pt modelId="{E909BBC6-4825-479E-BD09-D17F33F8A4E8}" type="pres">
      <dgm:prSet presAssocID="{DE584EE6-2703-48F4-A211-4CE6E20B1917}" presName="Parent2" presStyleLbl="revTx" presStyleIdx="4" presStyleCnt="6">
        <dgm:presLayoutVars>
          <dgm:chMax val="1"/>
          <dgm:chPref val="1"/>
          <dgm:bulletEnabled val="1"/>
        </dgm:presLayoutVars>
      </dgm:prSet>
      <dgm:spPr/>
      <dgm:t>
        <a:bodyPr/>
        <a:lstStyle/>
        <a:p>
          <a:endParaRPr lang="en-US"/>
        </a:p>
      </dgm:t>
    </dgm:pt>
    <dgm:pt modelId="{EA588324-ECBD-40BE-BD13-A3C38DBE3BCF}" type="pres">
      <dgm:prSet presAssocID="{6F2758BA-C849-40F8-AF69-AEDB0115D637}" presName="Accent1" presStyleCnt="0"/>
      <dgm:spPr/>
    </dgm:pt>
    <dgm:pt modelId="{A1191A3C-FCF8-428B-A447-7CF055E9F0C2}" type="pres">
      <dgm:prSet presAssocID="{6F2758BA-C849-40F8-AF69-AEDB0115D637}" presName="Accent" presStyleLbl="node1" presStyleIdx="5" presStyleCnt="6"/>
      <dgm:spPr/>
    </dgm:pt>
    <dgm:pt modelId="{066A76A4-BB35-43E8-BFD3-EA2F89CE0A73}" type="pres">
      <dgm:prSet presAssocID="{6F2758BA-C849-40F8-AF69-AEDB0115D637}" presName="ParentBackground1" presStyleCnt="0"/>
      <dgm:spPr/>
    </dgm:pt>
    <dgm:pt modelId="{2DF464F5-02C3-4041-9507-FCBC8A6B03B8}" type="pres">
      <dgm:prSet presAssocID="{6F2758BA-C849-40F8-AF69-AEDB0115D637}" presName="ParentBackground" presStyleLbl="fgAcc1" presStyleIdx="5" presStyleCnt="6"/>
      <dgm:spPr/>
      <dgm:t>
        <a:bodyPr/>
        <a:lstStyle/>
        <a:p>
          <a:endParaRPr lang="en-US"/>
        </a:p>
      </dgm:t>
    </dgm:pt>
    <dgm:pt modelId="{B60FCF60-50EF-4EC0-8C45-8B8A9E1AE9EE}" type="pres">
      <dgm:prSet presAssocID="{6F2758BA-C849-40F8-AF69-AEDB0115D637}" presName="Child1" presStyleLbl="revTx" presStyleIdx="5" presStyleCnt="6">
        <dgm:presLayoutVars>
          <dgm:chMax val="0"/>
          <dgm:chPref val="0"/>
          <dgm:bulletEnabled val="1"/>
        </dgm:presLayoutVars>
      </dgm:prSet>
      <dgm:spPr/>
      <dgm:t>
        <a:bodyPr/>
        <a:lstStyle/>
        <a:p>
          <a:endParaRPr lang="en-US"/>
        </a:p>
      </dgm:t>
    </dgm:pt>
    <dgm:pt modelId="{339CBFDC-F19C-411C-952F-658A8AF16131}" type="pres">
      <dgm:prSet presAssocID="{6F2758BA-C849-40F8-AF69-AEDB0115D637}" presName="Parent1" presStyleLbl="revTx" presStyleIdx="5" presStyleCnt="6">
        <dgm:presLayoutVars>
          <dgm:chMax val="1"/>
          <dgm:chPref val="1"/>
          <dgm:bulletEnabled val="1"/>
        </dgm:presLayoutVars>
      </dgm:prSet>
      <dgm:spPr/>
      <dgm:t>
        <a:bodyPr/>
        <a:lstStyle/>
        <a:p>
          <a:endParaRPr lang="en-US"/>
        </a:p>
      </dgm:t>
    </dgm:pt>
  </dgm:ptLst>
  <dgm:cxnLst>
    <dgm:cxn modelId="{D70199E2-C2B0-44F5-9E32-EDC34201D4AA}" srcId="{8A895B92-27D6-4ED3-BD5B-FC53FA3D1E72}" destId="{FDC987E3-8D3A-46AF-84FC-7CDDDEE1BF8F}" srcOrd="1" destOrd="0" parTransId="{51C34BF0-4A45-420F-B4B8-72657FE7D02A}" sibTransId="{59F3F433-173E-4AF6-B3E9-F9F4FB55C3C6}"/>
    <dgm:cxn modelId="{2517E4EB-57B3-47D8-B5C4-12817541B22B}" type="presOf" srcId="{8A895B92-27D6-4ED3-BD5B-FC53FA3D1E72}" destId="{00EBE377-94F6-4D72-B8A5-DFA70FA63057}" srcOrd="1" destOrd="0" presId="urn:microsoft.com/office/officeart/2011/layout/CircleProcess#1"/>
    <dgm:cxn modelId="{47ECEB68-EA59-4417-9042-E0F5FAC2AF75}" type="presOf" srcId="{DF55B0D7-0EE6-45B0-BCEA-80425910D1C1}" destId="{20E69200-7C51-43B2-AA4E-A3DF963565CE}" srcOrd="0" destOrd="0" presId="urn:microsoft.com/office/officeart/2011/layout/CircleProcess#1"/>
    <dgm:cxn modelId="{FF81C584-8135-4535-AE0E-34A1F909A67E}" srcId="{44481C98-2954-4A74-A1EA-7ECA3D1324AB}" destId="{B94FBB75-6E90-4C80-A778-6B0BB5E52815}" srcOrd="2" destOrd="0" parTransId="{27C4DE09-5BED-4633-9DB2-EFA11DFAF460}" sibTransId="{B64196A5-B7D3-4100-AA38-B39DAFFB9D1E}"/>
    <dgm:cxn modelId="{065E4CEC-63E7-45B3-8739-C01366A01419}" type="presOf" srcId="{3D612573-E0AE-467C-BCB1-CF00349F196A}" destId="{98645A4D-065F-4823-A746-536F84CE1C7C}" srcOrd="0" destOrd="0" presId="urn:microsoft.com/office/officeart/2011/layout/CircleProcess#1"/>
    <dgm:cxn modelId="{FAA2C2A1-EAF4-4DF6-A548-146A8C77EB9D}" srcId="{DE584EE6-2703-48F4-A211-4CE6E20B1917}" destId="{0C52AEB6-3ECD-46FE-A0E2-BB2097BCFB8E}" srcOrd="0" destOrd="0" parTransId="{815E2D5D-2513-4221-A4C4-E2F4F512326A}" sibTransId="{49FCF1E2-F4FC-4D47-81B1-5C409BE21B08}"/>
    <dgm:cxn modelId="{E1F49BF0-EB9E-4B9D-9D28-F0B28AC82501}" type="presOf" srcId="{DD3AA63C-4808-4115-B7A2-C6D0C52A5D1A}" destId="{743AE170-3F3F-48C9-917C-15911462AEC8}" srcOrd="0" destOrd="0" presId="urn:microsoft.com/office/officeart/2011/layout/CircleProcess#1"/>
    <dgm:cxn modelId="{C71E8BF0-6A8C-43C7-9B4E-003CCA8E24CB}" type="presOf" srcId="{3D612573-E0AE-467C-BCB1-CF00349F196A}" destId="{01C3D0D5-0AD9-4D55-9C14-40B3610E450F}" srcOrd="1" destOrd="0" presId="urn:microsoft.com/office/officeart/2011/layout/CircleProcess#1"/>
    <dgm:cxn modelId="{1A93C193-E665-42FF-BBAF-A6F513D45371}" type="presOf" srcId="{44481C98-2954-4A74-A1EA-7ECA3D1324AB}" destId="{D6D53CB3-1A38-4C46-9F09-801E671E8C16}" srcOrd="0" destOrd="0" presId="urn:microsoft.com/office/officeart/2011/layout/CircleProcess#1"/>
    <dgm:cxn modelId="{91C6B6DC-E4FD-47CF-BD10-BB104AE3B9A8}" srcId="{B2A23F8A-D7B9-4350-AF64-6D54F55A41E4}" destId="{A91FCA39-5086-4F83-8488-FDE6A1D8AA64}" srcOrd="1" destOrd="0" parTransId="{57744790-D282-4F23-A219-A0CDCA01EAAD}" sibTransId="{05CC7E16-8043-4219-A7D5-52F0D3675F98}"/>
    <dgm:cxn modelId="{77816286-07F5-4510-85F6-34AEA550DC41}" srcId="{B94FBB75-6E90-4C80-A778-6B0BB5E52815}" destId="{DD3AA63C-4808-4115-B7A2-C6D0C52A5D1A}" srcOrd="0" destOrd="0" parTransId="{81BB4622-3EAC-42F1-913A-5EB5F2EC80DD}" sibTransId="{9887FD46-E51A-41A2-8C7B-745111F53F24}"/>
    <dgm:cxn modelId="{191794C0-0BCF-49E2-99BE-B8C7A46EBF4D}" type="presOf" srcId="{626C7222-6373-4F00-9F15-8557272E5E6B}" destId="{B60FCF60-50EF-4EC0-8C45-8B8A9E1AE9EE}" srcOrd="0" destOrd="0" presId="urn:microsoft.com/office/officeart/2011/layout/CircleProcess#1"/>
    <dgm:cxn modelId="{50522654-9595-4C82-8BE7-A518CFC6D894}" type="presOf" srcId="{A91FCA39-5086-4F83-8488-FDE6A1D8AA64}" destId="{E45A422D-C72A-412D-92E2-67D42E757A74}" srcOrd="0" destOrd="1" presId="urn:microsoft.com/office/officeart/2011/layout/CircleProcess#1"/>
    <dgm:cxn modelId="{197F4CB0-EA78-47BC-8500-E6B5432DC0CC}" type="presOf" srcId="{B94FBB75-6E90-4C80-A778-6B0BB5E52815}" destId="{8AFEDC1B-D487-4226-BACD-66CE95868ED9}" srcOrd="0" destOrd="0" presId="urn:microsoft.com/office/officeart/2011/layout/CircleProcess#1"/>
    <dgm:cxn modelId="{8D929934-1722-4BEB-8BC1-8DCF453A2204}" type="presOf" srcId="{855690F8-E296-44BE-BAB6-488E2A1E2453}" destId="{E45A422D-C72A-412D-92E2-67D42E757A74}" srcOrd="0" destOrd="0" presId="urn:microsoft.com/office/officeart/2011/layout/CircleProcess#1"/>
    <dgm:cxn modelId="{5AA3C9FC-20F8-4A11-B477-148A71963741}" srcId="{44481C98-2954-4A74-A1EA-7ECA3D1324AB}" destId="{6F2758BA-C849-40F8-AF69-AEDB0115D637}" srcOrd="0" destOrd="0" parTransId="{EC8F3F6D-3992-42A1-A6A5-B9F68663BD67}" sibTransId="{60A6E0D1-56F5-4814-BA56-CEFF729428F8}"/>
    <dgm:cxn modelId="{10348D27-C3C0-4B7C-B536-EFEF938AC614}" srcId="{6F2758BA-C849-40F8-AF69-AEDB0115D637}" destId="{626C7222-6373-4F00-9F15-8557272E5E6B}" srcOrd="0" destOrd="0" parTransId="{B63C22E8-AC3E-4509-9433-83A134FCFFA0}" sibTransId="{4738CFAD-C333-42DB-A755-A5192E0965BE}"/>
    <dgm:cxn modelId="{41C8C30F-A9FF-4293-A1AF-9337093EF4C8}" srcId="{44481C98-2954-4A74-A1EA-7ECA3D1324AB}" destId="{B2A23F8A-D7B9-4350-AF64-6D54F55A41E4}" srcOrd="3" destOrd="0" parTransId="{4E8E7E93-A22B-4316-90EE-8662C2319C50}" sibTransId="{DBA10B19-F68A-4CF8-9F8C-208247E354CE}"/>
    <dgm:cxn modelId="{5D2B29FF-EF4B-4C2F-862F-2150D66BFBC6}" type="presOf" srcId="{B2A23F8A-D7B9-4350-AF64-6D54F55A41E4}" destId="{F2411E82-BD50-4265-A5E1-884882F81217}" srcOrd="0" destOrd="0" presId="urn:microsoft.com/office/officeart/2011/layout/CircleProcess#1"/>
    <dgm:cxn modelId="{E61CB7AB-85E4-43D5-A0FA-503C6827FA22}" srcId="{8A895B92-27D6-4ED3-BD5B-FC53FA3D1E72}" destId="{DF55B0D7-0EE6-45B0-BCEA-80425910D1C1}" srcOrd="0" destOrd="0" parTransId="{A58DE3B9-F301-489A-A354-822091486591}" sibTransId="{C0A375A1-24AA-4310-95EB-A4DE5C7E7824}"/>
    <dgm:cxn modelId="{F990127F-7C0C-4A8D-886D-66346E7430D5}" srcId="{3D612573-E0AE-467C-BCB1-CF00349F196A}" destId="{5E97D9A8-AFF2-4BF9-96B8-401CA2FD68A4}" srcOrd="0" destOrd="0" parTransId="{BCE7A3B3-1576-4EF1-AC39-DC31C6E55785}" sibTransId="{89A25080-0CC2-427A-9A22-EFECD9E6FCE9}"/>
    <dgm:cxn modelId="{31313F67-7438-4A77-8A2C-A40799EF68EE}" type="presOf" srcId="{B2A23F8A-D7B9-4350-AF64-6D54F55A41E4}" destId="{B9203B67-4568-4FE4-B316-801F37EF09B4}" srcOrd="1" destOrd="0" presId="urn:microsoft.com/office/officeart/2011/layout/CircleProcess#1"/>
    <dgm:cxn modelId="{F60F4292-D7F4-471B-A77B-159140D77B52}" srcId="{44481C98-2954-4A74-A1EA-7ECA3D1324AB}" destId="{8A895B92-27D6-4ED3-BD5B-FC53FA3D1E72}" srcOrd="4" destOrd="0" parTransId="{85E0DF5E-D918-4A4E-BDFA-E125AB5E1C92}" sibTransId="{B8A3D188-83AD-4C24-A920-9CC280854478}"/>
    <dgm:cxn modelId="{5FDD9C70-2FBE-4B3A-A0E1-FABF291FF744}" type="presOf" srcId="{FDC987E3-8D3A-46AF-84FC-7CDDDEE1BF8F}" destId="{20E69200-7C51-43B2-AA4E-A3DF963565CE}" srcOrd="0" destOrd="1" presId="urn:microsoft.com/office/officeart/2011/layout/CircleProcess#1"/>
    <dgm:cxn modelId="{F9C2014D-13B6-4BB2-A207-5FA8F5F336A0}" type="presOf" srcId="{8A895B92-27D6-4ED3-BD5B-FC53FA3D1E72}" destId="{50FDFFC6-7C38-4428-A186-2A4281B4F4C8}" srcOrd="0" destOrd="0" presId="urn:microsoft.com/office/officeart/2011/layout/CircleProcess#1"/>
    <dgm:cxn modelId="{0FCD9173-4A57-43F6-BE2E-A356F6148485}" srcId="{B2A23F8A-D7B9-4350-AF64-6D54F55A41E4}" destId="{855690F8-E296-44BE-BAB6-488E2A1E2453}" srcOrd="0" destOrd="0" parTransId="{02ECB851-503A-4099-8FE2-C9E1A54150A2}" sibTransId="{589CA33E-364D-4824-AC5C-377ABAFE059B}"/>
    <dgm:cxn modelId="{27056978-C445-4A53-BFAE-BE1C587E5E19}" type="presOf" srcId="{5E97D9A8-AFF2-4BF9-96B8-401CA2FD68A4}" destId="{4302A804-E9CD-48D0-801A-1EE2D4B9613B}" srcOrd="0" destOrd="0" presId="urn:microsoft.com/office/officeart/2011/layout/CircleProcess#1"/>
    <dgm:cxn modelId="{44216D05-8BD1-49AA-9C76-0AB535A8B85A}" type="presOf" srcId="{0C52AEB6-3ECD-46FE-A0E2-BB2097BCFB8E}" destId="{91DA5FE2-7862-431D-88C9-68EE01DACDC2}" srcOrd="0" destOrd="0" presId="urn:microsoft.com/office/officeart/2011/layout/CircleProcess#1"/>
    <dgm:cxn modelId="{DF7FA4DA-A576-4954-93FB-ABA1F79BBE96}" type="presOf" srcId="{B94FBB75-6E90-4C80-A778-6B0BB5E52815}" destId="{855E03E4-B762-4CB0-A18B-A6497E2F3E97}" srcOrd="1" destOrd="0" presId="urn:microsoft.com/office/officeart/2011/layout/CircleProcess#1"/>
    <dgm:cxn modelId="{AA719AAD-2E3D-4566-85C4-45D24B6E2A3C}" srcId="{44481C98-2954-4A74-A1EA-7ECA3D1324AB}" destId="{DE584EE6-2703-48F4-A211-4CE6E20B1917}" srcOrd="1" destOrd="0" parTransId="{934C7BC7-B70D-46E1-B7EE-6F686D7E5F3C}" sibTransId="{30159893-94CE-4987-AD76-C43FAB9F4691}"/>
    <dgm:cxn modelId="{DC52A69B-8D9C-46E8-88C6-D50E7E1599ED}" type="presOf" srcId="{6F2758BA-C849-40F8-AF69-AEDB0115D637}" destId="{339CBFDC-F19C-411C-952F-658A8AF16131}" srcOrd="1" destOrd="0" presId="urn:microsoft.com/office/officeart/2011/layout/CircleProcess#1"/>
    <dgm:cxn modelId="{C06F35F1-8384-491E-B10B-643034BAF1B2}" srcId="{44481C98-2954-4A74-A1EA-7ECA3D1324AB}" destId="{3D612573-E0AE-467C-BCB1-CF00349F196A}" srcOrd="5" destOrd="0" parTransId="{D52B2601-7670-4E72-B493-F4FADD61EEF5}" sibTransId="{1CCFDA94-9495-465E-8DDE-CE2D0091EF30}"/>
    <dgm:cxn modelId="{44A347CD-5538-4587-8B0D-668080F6C3D7}" type="presOf" srcId="{6F2758BA-C849-40F8-AF69-AEDB0115D637}" destId="{2DF464F5-02C3-4041-9507-FCBC8A6B03B8}" srcOrd="0" destOrd="0" presId="urn:microsoft.com/office/officeart/2011/layout/CircleProcess#1"/>
    <dgm:cxn modelId="{6EBEBF99-CBC9-4FD6-A20A-9B3F51D65898}" type="presOf" srcId="{DE584EE6-2703-48F4-A211-4CE6E20B1917}" destId="{54EDFB8B-4D04-4C05-A66B-23BDD372FE34}" srcOrd="0" destOrd="0" presId="urn:microsoft.com/office/officeart/2011/layout/CircleProcess#1"/>
    <dgm:cxn modelId="{74E8F08F-4FD6-4F6E-ACD5-83FB726C47A0}" type="presOf" srcId="{DE584EE6-2703-48F4-A211-4CE6E20B1917}" destId="{E909BBC6-4825-479E-BD09-D17F33F8A4E8}" srcOrd="1" destOrd="0" presId="urn:microsoft.com/office/officeart/2011/layout/CircleProcess#1"/>
    <dgm:cxn modelId="{10B9A66E-6714-4C66-9B1C-5E149C7D7BB9}" type="presParOf" srcId="{D6D53CB3-1A38-4C46-9F09-801E671E8C16}" destId="{7021DF75-F4EE-4EE2-8A35-DE40F1A6AA51}" srcOrd="0" destOrd="0" presId="urn:microsoft.com/office/officeart/2011/layout/CircleProcess#1"/>
    <dgm:cxn modelId="{0774271B-705C-4CAB-AA62-7BE9F5AD8051}" type="presParOf" srcId="{7021DF75-F4EE-4EE2-8A35-DE40F1A6AA51}" destId="{CCCC50F0-AAFD-4CF9-9357-E380B39DF467}" srcOrd="0" destOrd="0" presId="urn:microsoft.com/office/officeart/2011/layout/CircleProcess#1"/>
    <dgm:cxn modelId="{DE3E9229-8649-4B9C-9D6D-540B1D2DE571}" type="presParOf" srcId="{D6D53CB3-1A38-4C46-9F09-801E671E8C16}" destId="{EE27D28F-CD7B-465D-A83B-77F20EC4D9E7}" srcOrd="1" destOrd="0" presId="urn:microsoft.com/office/officeart/2011/layout/CircleProcess#1"/>
    <dgm:cxn modelId="{056CAA0F-0E54-462B-8C38-4E4CB7603AC2}" type="presParOf" srcId="{EE27D28F-CD7B-465D-A83B-77F20EC4D9E7}" destId="{98645A4D-065F-4823-A746-536F84CE1C7C}" srcOrd="0" destOrd="0" presId="urn:microsoft.com/office/officeart/2011/layout/CircleProcess#1"/>
    <dgm:cxn modelId="{257DB2A0-35A4-41C8-BA0E-C7DC9848A3E4}" type="presParOf" srcId="{D6D53CB3-1A38-4C46-9F09-801E671E8C16}" destId="{4302A804-E9CD-48D0-801A-1EE2D4B9613B}" srcOrd="2" destOrd="0" presId="urn:microsoft.com/office/officeart/2011/layout/CircleProcess#1"/>
    <dgm:cxn modelId="{16B1E23B-77A8-4921-9DDD-79D52CE19CBC}" type="presParOf" srcId="{D6D53CB3-1A38-4C46-9F09-801E671E8C16}" destId="{01C3D0D5-0AD9-4D55-9C14-40B3610E450F}" srcOrd="3" destOrd="0" presId="urn:microsoft.com/office/officeart/2011/layout/CircleProcess#1"/>
    <dgm:cxn modelId="{69C09194-E552-4BC5-BDD1-6F61D642DA12}" type="presParOf" srcId="{D6D53CB3-1A38-4C46-9F09-801E671E8C16}" destId="{DCC6A0A3-D960-4DCE-A835-53404F3EFACE}" srcOrd="4" destOrd="0" presId="urn:microsoft.com/office/officeart/2011/layout/CircleProcess#1"/>
    <dgm:cxn modelId="{D740194A-C19E-4D4A-ACEE-2B135939A473}" type="presParOf" srcId="{DCC6A0A3-D960-4DCE-A835-53404F3EFACE}" destId="{A533FBF6-89D6-4410-9615-361B37436E75}" srcOrd="0" destOrd="0" presId="urn:microsoft.com/office/officeart/2011/layout/CircleProcess#1"/>
    <dgm:cxn modelId="{8B57EEE2-C565-471E-83FD-C76A94D7BDC6}" type="presParOf" srcId="{D6D53CB3-1A38-4C46-9F09-801E671E8C16}" destId="{F594564B-E70A-4757-970B-17632C71857B}" srcOrd="5" destOrd="0" presId="urn:microsoft.com/office/officeart/2011/layout/CircleProcess#1"/>
    <dgm:cxn modelId="{BC6EAEE4-A654-4142-9553-BF4FB4B84619}" type="presParOf" srcId="{F594564B-E70A-4757-970B-17632C71857B}" destId="{50FDFFC6-7C38-4428-A186-2A4281B4F4C8}" srcOrd="0" destOrd="0" presId="urn:microsoft.com/office/officeart/2011/layout/CircleProcess#1"/>
    <dgm:cxn modelId="{297C67E0-066D-43D4-A478-6CA69BFDF83A}" type="presParOf" srcId="{D6D53CB3-1A38-4C46-9F09-801E671E8C16}" destId="{20E69200-7C51-43B2-AA4E-A3DF963565CE}" srcOrd="6" destOrd="0" presId="urn:microsoft.com/office/officeart/2011/layout/CircleProcess#1"/>
    <dgm:cxn modelId="{CA95B302-C792-49AF-B8BE-2C65B9B08CE0}" type="presParOf" srcId="{D6D53CB3-1A38-4C46-9F09-801E671E8C16}" destId="{00EBE377-94F6-4D72-B8A5-DFA70FA63057}" srcOrd="7" destOrd="0" presId="urn:microsoft.com/office/officeart/2011/layout/CircleProcess#1"/>
    <dgm:cxn modelId="{89230DF1-8CAB-49AB-8C11-B7B999F0ACC3}" type="presParOf" srcId="{D6D53CB3-1A38-4C46-9F09-801E671E8C16}" destId="{2BEBB7CB-8D9A-4ABE-95C2-1B21AD1218F7}" srcOrd="8" destOrd="0" presId="urn:microsoft.com/office/officeart/2011/layout/CircleProcess#1"/>
    <dgm:cxn modelId="{574E9849-1E9E-430E-BACD-D51A4FCEDC6A}" type="presParOf" srcId="{2BEBB7CB-8D9A-4ABE-95C2-1B21AD1218F7}" destId="{F4B78DD5-0054-43FA-ACCB-B1AB909D8A77}" srcOrd="0" destOrd="0" presId="urn:microsoft.com/office/officeart/2011/layout/CircleProcess#1"/>
    <dgm:cxn modelId="{B61E89D0-D999-48FC-A831-A85186B4DD24}" type="presParOf" srcId="{D6D53CB3-1A38-4C46-9F09-801E671E8C16}" destId="{4D4411A9-61AB-4457-9772-ADC7C29D0F6A}" srcOrd="9" destOrd="0" presId="urn:microsoft.com/office/officeart/2011/layout/CircleProcess#1"/>
    <dgm:cxn modelId="{50242DC7-B84B-4646-A552-4ED0CC073047}" type="presParOf" srcId="{4D4411A9-61AB-4457-9772-ADC7C29D0F6A}" destId="{F2411E82-BD50-4265-A5E1-884882F81217}" srcOrd="0" destOrd="0" presId="urn:microsoft.com/office/officeart/2011/layout/CircleProcess#1"/>
    <dgm:cxn modelId="{54A101A2-DE17-4DCF-895B-3FCA98D33BAF}" type="presParOf" srcId="{D6D53CB3-1A38-4C46-9F09-801E671E8C16}" destId="{E45A422D-C72A-412D-92E2-67D42E757A74}" srcOrd="10" destOrd="0" presId="urn:microsoft.com/office/officeart/2011/layout/CircleProcess#1"/>
    <dgm:cxn modelId="{6275E3EF-22F9-457F-8CAB-26902E1C69E4}" type="presParOf" srcId="{D6D53CB3-1A38-4C46-9F09-801E671E8C16}" destId="{B9203B67-4568-4FE4-B316-801F37EF09B4}" srcOrd="11" destOrd="0" presId="urn:microsoft.com/office/officeart/2011/layout/CircleProcess#1"/>
    <dgm:cxn modelId="{E9959A84-046A-4419-989A-323E6C93FC1F}" type="presParOf" srcId="{D6D53CB3-1A38-4C46-9F09-801E671E8C16}" destId="{EDBF195F-5A19-404D-8824-11101F713B01}" srcOrd="12" destOrd="0" presId="urn:microsoft.com/office/officeart/2011/layout/CircleProcess#1"/>
    <dgm:cxn modelId="{4498D58C-A4FA-4E49-A469-017B0F02D82D}" type="presParOf" srcId="{EDBF195F-5A19-404D-8824-11101F713B01}" destId="{90B23F06-09CA-4871-A6EF-250BC2D1BEED}" srcOrd="0" destOrd="0" presId="urn:microsoft.com/office/officeart/2011/layout/CircleProcess#1"/>
    <dgm:cxn modelId="{87D4CC24-AB1B-47A2-BAC7-C62280B0521A}" type="presParOf" srcId="{D6D53CB3-1A38-4C46-9F09-801E671E8C16}" destId="{DE47C774-BCFF-42F5-99EF-0CA943258EFA}" srcOrd="13" destOrd="0" presId="urn:microsoft.com/office/officeart/2011/layout/CircleProcess#1"/>
    <dgm:cxn modelId="{E148DBF4-7EA4-4C0D-883A-19E11D20D2F5}" type="presParOf" srcId="{DE47C774-BCFF-42F5-99EF-0CA943258EFA}" destId="{8AFEDC1B-D487-4226-BACD-66CE95868ED9}" srcOrd="0" destOrd="0" presId="urn:microsoft.com/office/officeart/2011/layout/CircleProcess#1"/>
    <dgm:cxn modelId="{7C2C6900-AFEB-4F58-97E2-EA4048739918}" type="presParOf" srcId="{D6D53CB3-1A38-4C46-9F09-801E671E8C16}" destId="{743AE170-3F3F-48C9-917C-15911462AEC8}" srcOrd="14" destOrd="0" presId="urn:microsoft.com/office/officeart/2011/layout/CircleProcess#1"/>
    <dgm:cxn modelId="{3A7347A0-FF0A-44B4-ADA0-0686748D18FB}" type="presParOf" srcId="{D6D53CB3-1A38-4C46-9F09-801E671E8C16}" destId="{855E03E4-B762-4CB0-A18B-A6497E2F3E97}" srcOrd="15" destOrd="0" presId="urn:microsoft.com/office/officeart/2011/layout/CircleProcess#1"/>
    <dgm:cxn modelId="{A4154F10-4D71-42A6-B96F-653864AE4CA7}" type="presParOf" srcId="{D6D53CB3-1A38-4C46-9F09-801E671E8C16}" destId="{5E2E585F-1EF6-4BA0-9499-094E64D52E05}" srcOrd="16" destOrd="0" presId="urn:microsoft.com/office/officeart/2011/layout/CircleProcess#1"/>
    <dgm:cxn modelId="{7183BFD3-68F5-4F8A-B8F0-34A891AFF131}" type="presParOf" srcId="{5E2E585F-1EF6-4BA0-9499-094E64D52E05}" destId="{BF050BC4-6632-46F2-906E-2F7F0C660D79}" srcOrd="0" destOrd="0" presId="urn:microsoft.com/office/officeart/2011/layout/CircleProcess#1"/>
    <dgm:cxn modelId="{06C2A123-AED9-4F4F-8B96-BC40FADBF887}" type="presParOf" srcId="{D6D53CB3-1A38-4C46-9F09-801E671E8C16}" destId="{91B20C81-D326-4CAA-8961-59168B798B8E}" srcOrd="17" destOrd="0" presId="urn:microsoft.com/office/officeart/2011/layout/CircleProcess#1"/>
    <dgm:cxn modelId="{3270EA4C-84A8-494A-BEA1-E0502A3FE64C}" type="presParOf" srcId="{91B20C81-D326-4CAA-8961-59168B798B8E}" destId="{54EDFB8B-4D04-4C05-A66B-23BDD372FE34}" srcOrd="0" destOrd="0" presId="urn:microsoft.com/office/officeart/2011/layout/CircleProcess#1"/>
    <dgm:cxn modelId="{1E702B27-BC82-492E-8D88-3FC21D3B07A9}" type="presParOf" srcId="{D6D53CB3-1A38-4C46-9F09-801E671E8C16}" destId="{91DA5FE2-7862-431D-88C9-68EE01DACDC2}" srcOrd="18" destOrd="0" presId="urn:microsoft.com/office/officeart/2011/layout/CircleProcess#1"/>
    <dgm:cxn modelId="{411A1310-9BA7-4C36-94E9-F5DE64CEEF87}" type="presParOf" srcId="{D6D53CB3-1A38-4C46-9F09-801E671E8C16}" destId="{E909BBC6-4825-479E-BD09-D17F33F8A4E8}" srcOrd="19" destOrd="0" presId="urn:microsoft.com/office/officeart/2011/layout/CircleProcess#1"/>
    <dgm:cxn modelId="{4392102A-17B6-4FEE-B4FA-80CDD644F895}" type="presParOf" srcId="{D6D53CB3-1A38-4C46-9F09-801E671E8C16}" destId="{EA588324-ECBD-40BE-BD13-A3C38DBE3BCF}" srcOrd="20" destOrd="0" presId="urn:microsoft.com/office/officeart/2011/layout/CircleProcess#1"/>
    <dgm:cxn modelId="{03544C0B-3C14-48DF-B38D-9D01BAA0EEB8}" type="presParOf" srcId="{EA588324-ECBD-40BE-BD13-A3C38DBE3BCF}" destId="{A1191A3C-FCF8-428B-A447-7CF055E9F0C2}" srcOrd="0" destOrd="0" presId="urn:microsoft.com/office/officeart/2011/layout/CircleProcess#1"/>
    <dgm:cxn modelId="{C181D6D0-004D-40D1-8786-79163FADC4CD}" type="presParOf" srcId="{D6D53CB3-1A38-4C46-9F09-801E671E8C16}" destId="{066A76A4-BB35-43E8-BFD3-EA2F89CE0A73}" srcOrd="21" destOrd="0" presId="urn:microsoft.com/office/officeart/2011/layout/CircleProcess#1"/>
    <dgm:cxn modelId="{3D97FE10-A223-4A71-8D47-93E600F96D71}" type="presParOf" srcId="{066A76A4-BB35-43E8-BFD3-EA2F89CE0A73}" destId="{2DF464F5-02C3-4041-9507-FCBC8A6B03B8}" srcOrd="0" destOrd="0" presId="urn:microsoft.com/office/officeart/2011/layout/CircleProcess#1"/>
    <dgm:cxn modelId="{A7517114-87A6-414B-9170-0C430411D5C0}" type="presParOf" srcId="{D6D53CB3-1A38-4C46-9F09-801E671E8C16}" destId="{B60FCF60-50EF-4EC0-8C45-8B8A9E1AE9EE}" srcOrd="22" destOrd="0" presId="urn:microsoft.com/office/officeart/2011/layout/CircleProcess#1"/>
    <dgm:cxn modelId="{F99E6810-A3FA-411D-A866-113BF52C80C0}" type="presParOf" srcId="{D6D53CB3-1A38-4C46-9F09-801E671E8C16}" destId="{339CBFDC-F19C-411C-952F-658A8AF16131}" srcOrd="23" destOrd="0" presId="urn:microsoft.com/office/officeart/2011/layout/Circle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C4FA5-4BE9-4C05-A9C3-3F4A2DFF9F5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de-DE"/>
        </a:p>
      </dgm:t>
    </dgm:pt>
    <dgm:pt modelId="{A7406EEA-8FFC-420B-A91A-4B92F251160E}">
      <dgm:prSet custT="1"/>
      <dgm:spPr>
        <a:solidFill>
          <a:srgbClr val="92D050"/>
        </a:solidFill>
      </dgm:spPr>
      <dgm:t>
        <a:bodyPr/>
        <a:lstStyle/>
        <a:p>
          <a:pPr rtl="0"/>
          <a:r>
            <a:rPr lang="ka-GE" sz="1800" b="1" dirty="0">
              <a:latin typeface="Calibri Light" panose="020F0302020204030204" pitchFamily="34" charset="0"/>
              <a:cs typeface="Calibri Light" panose="020F0302020204030204" pitchFamily="34" charset="0"/>
            </a:rPr>
            <a:t>არსებობა</a:t>
          </a:r>
          <a:r>
            <a:rPr lang="de-DE" sz="1800" b="1" dirty="0">
              <a:latin typeface="Calibri Light" panose="020F0302020204030204" pitchFamily="34" charset="0"/>
              <a:cs typeface="Calibri Light" panose="020F0302020204030204" pitchFamily="34" charset="0"/>
            </a:rPr>
            <a:t> – Verfügbarkeit</a:t>
          </a:r>
          <a:endParaRPr lang="de-DE" sz="1800" dirty="0">
            <a:latin typeface="Calibri Light" panose="020F0302020204030204" pitchFamily="34" charset="0"/>
            <a:cs typeface="Calibri Light" panose="020F0302020204030204" pitchFamily="34" charset="0"/>
          </a:endParaRPr>
        </a:p>
      </dgm:t>
    </dgm:pt>
    <dgm:pt modelId="{0BB13A08-F594-4D5C-82EF-5EDC878AF7D6}" type="parTrans" cxnId="{6E006DE9-2D7B-4F69-8636-FA75C78279A4}">
      <dgm:prSet/>
      <dgm:spPr/>
      <dgm:t>
        <a:bodyPr/>
        <a:lstStyle/>
        <a:p>
          <a:endParaRPr lang="de-DE"/>
        </a:p>
      </dgm:t>
    </dgm:pt>
    <dgm:pt modelId="{449CB8BE-87C8-462B-81F9-893A95D36CB0}" type="sibTrans" cxnId="{6E006DE9-2D7B-4F69-8636-FA75C78279A4}">
      <dgm:prSet/>
      <dgm:spPr/>
      <dgm:t>
        <a:bodyPr/>
        <a:lstStyle/>
        <a:p>
          <a:endParaRPr lang="de-DE"/>
        </a:p>
      </dgm:t>
    </dgm:pt>
    <dgm:pt modelId="{9C7B7159-6416-4017-AD4C-90122860EFA4}">
      <dgm:prSet/>
      <dgm:spPr>
        <a:noFill/>
        <a:ln>
          <a:solidFill>
            <a:srgbClr val="92D050">
              <a:alpha val="90000"/>
            </a:srgbClr>
          </a:solidFill>
        </a:ln>
      </dgm:spPr>
      <dgm:t>
        <a:bodyPr/>
        <a:lstStyle/>
        <a:p>
          <a:pPr rtl="0"/>
          <a:r>
            <a:rPr lang="ka-GE" dirty="0">
              <a:latin typeface="Calibri Light" panose="020F0302020204030204" pitchFamily="34" charset="0"/>
              <a:cs typeface="Calibri Light" panose="020F0302020204030204" pitchFamily="34" charset="0"/>
            </a:rPr>
            <a:t>განათლების სისტემის ყველა დონისთვის</a:t>
          </a:r>
          <a:endParaRPr lang="de-DE" dirty="0">
            <a:latin typeface="Calibri Light" panose="020F0302020204030204" pitchFamily="34" charset="0"/>
            <a:cs typeface="Calibri Light" panose="020F0302020204030204" pitchFamily="34" charset="0"/>
          </a:endParaRPr>
        </a:p>
      </dgm:t>
    </dgm:pt>
    <dgm:pt modelId="{314F6A2E-F855-4E28-B639-9D026164406C}" type="parTrans" cxnId="{004840C5-363B-4739-B7CA-BCAAA1432A86}">
      <dgm:prSet/>
      <dgm:spPr/>
      <dgm:t>
        <a:bodyPr/>
        <a:lstStyle/>
        <a:p>
          <a:endParaRPr lang="de-DE"/>
        </a:p>
      </dgm:t>
    </dgm:pt>
    <dgm:pt modelId="{0B82CF92-0C09-41DB-A06B-C6861C566D72}" type="sibTrans" cxnId="{004840C5-363B-4739-B7CA-BCAAA1432A86}">
      <dgm:prSet/>
      <dgm:spPr/>
      <dgm:t>
        <a:bodyPr/>
        <a:lstStyle/>
        <a:p>
          <a:endParaRPr lang="de-DE"/>
        </a:p>
      </dgm:t>
    </dgm:pt>
    <dgm:pt modelId="{4D7F2B02-172B-4CC3-9FBB-B01CA96E898E}">
      <dgm:prSet custT="1"/>
      <dgm:spPr>
        <a:solidFill>
          <a:srgbClr val="FFC000"/>
        </a:solidFill>
      </dgm:spPr>
      <dgm:t>
        <a:bodyPr/>
        <a:lstStyle/>
        <a:p>
          <a:pPr rtl="0"/>
          <a:r>
            <a:rPr lang="ka-GE" sz="1800" b="1" dirty="0">
              <a:latin typeface="Calibri Light" panose="020F0302020204030204" pitchFamily="34" charset="0"/>
              <a:cs typeface="Calibri Light" panose="020F0302020204030204" pitchFamily="34" charset="0"/>
            </a:rPr>
            <a:t>ხელმისაწვდომობა</a:t>
          </a:r>
          <a:r>
            <a:rPr lang="de-DE" sz="1800" b="1" dirty="0">
              <a:latin typeface="Calibri Light" panose="020F0302020204030204" pitchFamily="34" charset="0"/>
              <a:cs typeface="Calibri Light" panose="020F0302020204030204" pitchFamily="34" charset="0"/>
            </a:rPr>
            <a:t> – Zugänglichkeit</a:t>
          </a:r>
        </a:p>
      </dgm:t>
    </dgm:pt>
    <dgm:pt modelId="{86C275DD-3611-45DA-8274-34465AD8C546}" type="parTrans" cxnId="{B4109E83-FF04-427E-8E94-6750A466E72D}">
      <dgm:prSet/>
      <dgm:spPr/>
      <dgm:t>
        <a:bodyPr/>
        <a:lstStyle/>
        <a:p>
          <a:endParaRPr lang="de-DE"/>
        </a:p>
      </dgm:t>
    </dgm:pt>
    <dgm:pt modelId="{9C5FB24B-F899-451C-BAE1-80CFEA518B80}" type="sibTrans" cxnId="{B4109E83-FF04-427E-8E94-6750A466E72D}">
      <dgm:prSet/>
      <dgm:spPr/>
      <dgm:t>
        <a:bodyPr/>
        <a:lstStyle/>
        <a:p>
          <a:endParaRPr lang="de-DE"/>
        </a:p>
      </dgm:t>
    </dgm:pt>
    <dgm:pt modelId="{81650762-C3F4-4FA2-8CCC-D296D9572EDA}">
      <dgm:prSet/>
      <dgm:spPr>
        <a:noFill/>
        <a:ln>
          <a:solidFill>
            <a:srgbClr val="FFC000">
              <a:alpha val="90000"/>
            </a:srgbClr>
          </a:solidFill>
        </a:ln>
      </dgm:spPr>
      <dgm:t>
        <a:bodyPr/>
        <a:lstStyle/>
        <a:p>
          <a:pPr rtl="0"/>
          <a:r>
            <a:rPr lang="ka-GE" dirty="0">
              <a:latin typeface="Calibri Light" panose="020F0302020204030204" pitchFamily="34" charset="0"/>
              <a:cs typeface="Calibri Light" panose="020F0302020204030204" pitchFamily="34" charset="0"/>
            </a:rPr>
            <a:t>ფიზიკურ, ეკონომიკურ, ადმინისტრაციულ, სამართლებრივ, გენდერულ, სოციალურ-კულტურულ დონეზე</a:t>
          </a:r>
          <a:endParaRPr lang="de-DE" dirty="0">
            <a:latin typeface="Calibri Light" panose="020F0302020204030204" pitchFamily="34" charset="0"/>
            <a:cs typeface="Calibri Light" panose="020F0302020204030204" pitchFamily="34" charset="0"/>
          </a:endParaRPr>
        </a:p>
      </dgm:t>
    </dgm:pt>
    <dgm:pt modelId="{ED66D0B0-85FF-428B-B7CF-1B8DA08A1FB1}" type="parTrans" cxnId="{87DBA00C-63AE-4323-A38A-67BF556F35AD}">
      <dgm:prSet/>
      <dgm:spPr/>
      <dgm:t>
        <a:bodyPr/>
        <a:lstStyle/>
        <a:p>
          <a:endParaRPr lang="de-DE"/>
        </a:p>
      </dgm:t>
    </dgm:pt>
    <dgm:pt modelId="{E29C873E-70DF-4005-A09E-690E63E74E43}" type="sibTrans" cxnId="{87DBA00C-63AE-4323-A38A-67BF556F35AD}">
      <dgm:prSet/>
      <dgm:spPr/>
      <dgm:t>
        <a:bodyPr/>
        <a:lstStyle/>
        <a:p>
          <a:endParaRPr lang="de-DE"/>
        </a:p>
      </dgm:t>
    </dgm:pt>
    <dgm:pt modelId="{C222B6F7-EC4E-4AFA-B663-BA83AEC1B1AB}">
      <dgm:prSet custT="1"/>
      <dgm:spPr>
        <a:solidFill>
          <a:srgbClr val="FF7D37"/>
        </a:solidFill>
      </dgm:spPr>
      <dgm:t>
        <a:bodyPr/>
        <a:lstStyle/>
        <a:p>
          <a:pPr rtl="0"/>
          <a:r>
            <a:rPr lang="ka-GE" sz="1800" b="1" dirty="0">
              <a:latin typeface="Calibri Light" panose="020F0302020204030204" pitchFamily="34" charset="0"/>
              <a:cs typeface="Calibri Light" panose="020F0302020204030204" pitchFamily="34" charset="0"/>
            </a:rPr>
            <a:t>მიმღებლობა</a:t>
          </a:r>
          <a:r>
            <a:rPr lang="de-DE" sz="1800" b="1" dirty="0">
              <a:latin typeface="Calibri Light" panose="020F0302020204030204" pitchFamily="34" charset="0"/>
              <a:cs typeface="Calibri Light" panose="020F0302020204030204" pitchFamily="34" charset="0"/>
            </a:rPr>
            <a:t> – Annehmbarkeit</a:t>
          </a:r>
        </a:p>
      </dgm:t>
    </dgm:pt>
    <dgm:pt modelId="{8ADF7C9E-0645-48B9-929A-A20793C7381C}" type="parTrans" cxnId="{FD9013EB-6207-4159-9E3B-69620EBBC2FC}">
      <dgm:prSet/>
      <dgm:spPr/>
      <dgm:t>
        <a:bodyPr/>
        <a:lstStyle/>
        <a:p>
          <a:endParaRPr lang="de-DE"/>
        </a:p>
      </dgm:t>
    </dgm:pt>
    <dgm:pt modelId="{7974AEB2-8544-431F-BFD9-0AE08F837156}" type="sibTrans" cxnId="{FD9013EB-6207-4159-9E3B-69620EBBC2FC}">
      <dgm:prSet/>
      <dgm:spPr/>
      <dgm:t>
        <a:bodyPr/>
        <a:lstStyle/>
        <a:p>
          <a:endParaRPr lang="de-DE"/>
        </a:p>
      </dgm:t>
    </dgm:pt>
    <dgm:pt modelId="{A76AF2AE-B301-4DE8-8754-153272672294}">
      <dgm:prSet/>
      <dgm:spPr>
        <a:noFill/>
        <a:ln>
          <a:solidFill>
            <a:srgbClr val="FF7D37">
              <a:alpha val="90000"/>
            </a:srgbClr>
          </a:solidFill>
        </a:ln>
      </dgm:spPr>
      <dgm:t>
        <a:bodyPr/>
        <a:lstStyle/>
        <a:p>
          <a:pPr rtl="0"/>
          <a:r>
            <a:rPr lang="ka-GE" dirty="0">
              <a:latin typeface="Calibri Light" panose="020F0302020204030204" pitchFamily="34" charset="0"/>
              <a:cs typeface="Calibri Light" panose="020F0302020204030204" pitchFamily="34" charset="0"/>
            </a:rPr>
            <a:t>კვალიფიციური პერსონალი და ხელმისაწვდომი მასალები
პროგრამებისა და ხარისხების ადეკვატური დონე</a:t>
          </a:r>
          <a:endParaRPr lang="de-DE" dirty="0">
            <a:latin typeface="Calibri Light" panose="020F0302020204030204" pitchFamily="34" charset="0"/>
            <a:cs typeface="Calibri Light" panose="020F0302020204030204" pitchFamily="34" charset="0"/>
          </a:endParaRPr>
        </a:p>
      </dgm:t>
    </dgm:pt>
    <dgm:pt modelId="{9E8A1354-AEAC-4853-A1EC-11EAAFCD22DC}" type="parTrans" cxnId="{A96A3117-9155-497B-BFF0-4E9C2E733DE5}">
      <dgm:prSet/>
      <dgm:spPr/>
      <dgm:t>
        <a:bodyPr/>
        <a:lstStyle/>
        <a:p>
          <a:endParaRPr lang="de-DE"/>
        </a:p>
      </dgm:t>
    </dgm:pt>
    <dgm:pt modelId="{FE8AAE1D-567B-450E-A220-0555B9DEFD69}" type="sibTrans" cxnId="{A96A3117-9155-497B-BFF0-4E9C2E733DE5}">
      <dgm:prSet/>
      <dgm:spPr/>
      <dgm:t>
        <a:bodyPr/>
        <a:lstStyle/>
        <a:p>
          <a:endParaRPr lang="de-DE"/>
        </a:p>
      </dgm:t>
    </dgm:pt>
    <dgm:pt modelId="{A7C0F59A-D914-46F7-8D4C-2CE63595EEF0}">
      <dgm:prSet custT="1"/>
      <dgm:spPr>
        <a:solidFill>
          <a:srgbClr val="007DC9"/>
        </a:solidFill>
      </dgm:spPr>
      <dgm:t>
        <a:bodyPr/>
        <a:lstStyle/>
        <a:p>
          <a:pPr rtl="0"/>
          <a:r>
            <a:rPr lang="ka-GE" sz="1800" b="1" dirty="0">
              <a:latin typeface="Calibri Light" panose="020F0302020204030204" pitchFamily="34" charset="0"/>
              <a:cs typeface="Calibri Light" panose="020F0302020204030204" pitchFamily="34" charset="0"/>
            </a:rPr>
            <a:t>ადაპტურობა</a:t>
          </a:r>
          <a:r>
            <a:rPr lang="de-DE" sz="1800" b="1" dirty="0">
              <a:latin typeface="Calibri Light" panose="020F0302020204030204" pitchFamily="34" charset="0"/>
              <a:cs typeface="Calibri Light" panose="020F0302020204030204" pitchFamily="34" charset="0"/>
            </a:rPr>
            <a:t>– Anpassungsfähigkeit</a:t>
          </a:r>
        </a:p>
      </dgm:t>
    </dgm:pt>
    <dgm:pt modelId="{EE9862FC-5D84-4E10-86C3-442E76B7A576}" type="parTrans" cxnId="{10616D5E-6C3B-4975-9EC4-CDF63C2FBAF5}">
      <dgm:prSet/>
      <dgm:spPr/>
      <dgm:t>
        <a:bodyPr/>
        <a:lstStyle/>
        <a:p>
          <a:endParaRPr lang="de-DE"/>
        </a:p>
      </dgm:t>
    </dgm:pt>
    <dgm:pt modelId="{749EF68D-7A7C-4735-A23D-3420BDDC9CAF}" type="sibTrans" cxnId="{10616D5E-6C3B-4975-9EC4-CDF63C2FBAF5}">
      <dgm:prSet/>
      <dgm:spPr/>
      <dgm:t>
        <a:bodyPr/>
        <a:lstStyle/>
        <a:p>
          <a:endParaRPr lang="de-DE"/>
        </a:p>
      </dgm:t>
    </dgm:pt>
    <dgm:pt modelId="{FF17CA1C-7223-41DC-802A-A8E38DC0116E}">
      <dgm:prSet/>
      <dgm:spPr>
        <a:noFill/>
        <a:ln>
          <a:solidFill>
            <a:srgbClr val="0070C0">
              <a:alpha val="90000"/>
            </a:srgbClr>
          </a:solidFill>
        </a:ln>
      </dgm:spPr>
      <dgm:t>
        <a:bodyPr/>
        <a:lstStyle/>
        <a:p>
          <a:pPr rtl="0"/>
          <a:r>
            <a:rPr lang="ka-GE" dirty="0">
              <a:latin typeface="Calibri Light" panose="020F0302020204030204" pitchFamily="34" charset="0"/>
              <a:cs typeface="Calibri Light" panose="020F0302020204030204" pitchFamily="34" charset="0"/>
            </a:rPr>
            <a:t>ადაპტაცია სხვადახვა ფორმის შეზღუდულ შესაძლებლობაზე </a:t>
          </a:r>
          <a:endParaRPr lang="de-DE" dirty="0">
            <a:latin typeface="Calibri Light" panose="020F0302020204030204" pitchFamily="34" charset="0"/>
            <a:cs typeface="Calibri Light" panose="020F0302020204030204" pitchFamily="34" charset="0"/>
          </a:endParaRPr>
        </a:p>
      </dgm:t>
    </dgm:pt>
    <dgm:pt modelId="{D402F1BF-5AFD-41CE-B2DD-689130827EC8}" type="parTrans" cxnId="{C453194D-91CD-4A79-B02C-5F6ABB622A16}">
      <dgm:prSet/>
      <dgm:spPr/>
      <dgm:t>
        <a:bodyPr/>
        <a:lstStyle/>
        <a:p>
          <a:endParaRPr lang="de-DE"/>
        </a:p>
      </dgm:t>
    </dgm:pt>
    <dgm:pt modelId="{677C8071-1D9D-425B-983D-B750B30ED8B2}" type="sibTrans" cxnId="{C453194D-91CD-4A79-B02C-5F6ABB622A16}">
      <dgm:prSet/>
      <dgm:spPr/>
      <dgm:t>
        <a:bodyPr/>
        <a:lstStyle/>
        <a:p>
          <a:endParaRPr lang="de-DE"/>
        </a:p>
      </dgm:t>
    </dgm:pt>
    <dgm:pt modelId="{01DDFF4F-D4AC-4EC3-A8BF-00EBE946D7D9}">
      <dgm:prSet/>
      <dgm:spPr>
        <a:noFill/>
        <a:ln>
          <a:solidFill>
            <a:srgbClr val="92D050">
              <a:alpha val="90000"/>
            </a:srgbClr>
          </a:solidFill>
        </a:ln>
      </dgm:spPr>
      <dgm:t>
        <a:bodyPr/>
        <a:lstStyle/>
        <a:p>
          <a:pPr rtl="0"/>
          <a:r>
            <a:rPr lang="ka-GE" dirty="0">
              <a:latin typeface="Calibri Light" panose="020F0302020204030204" pitchFamily="34" charset="0"/>
              <a:cs typeface="Calibri Light" panose="020F0302020204030204" pitchFamily="34" charset="0"/>
            </a:rPr>
            <a:t>ყველა რეგიონისთვის</a:t>
          </a:r>
          <a:endParaRPr lang="de-DE" dirty="0">
            <a:latin typeface="Calibri Light" panose="020F0302020204030204" pitchFamily="34" charset="0"/>
            <a:cs typeface="Calibri Light" panose="020F0302020204030204" pitchFamily="34" charset="0"/>
          </a:endParaRPr>
        </a:p>
      </dgm:t>
    </dgm:pt>
    <dgm:pt modelId="{9F02513F-1379-4487-98FD-A98222C55518}" type="parTrans" cxnId="{72F4D51A-2933-4717-8DA7-394DC85D702E}">
      <dgm:prSet/>
      <dgm:spPr/>
      <dgm:t>
        <a:bodyPr/>
        <a:lstStyle/>
        <a:p>
          <a:endParaRPr lang="de-DE"/>
        </a:p>
      </dgm:t>
    </dgm:pt>
    <dgm:pt modelId="{D94AD72F-9DF3-426F-9E1F-7E1EA54D8445}" type="sibTrans" cxnId="{72F4D51A-2933-4717-8DA7-394DC85D702E}">
      <dgm:prSet/>
      <dgm:spPr/>
      <dgm:t>
        <a:bodyPr/>
        <a:lstStyle/>
        <a:p>
          <a:endParaRPr lang="de-DE"/>
        </a:p>
      </dgm:t>
    </dgm:pt>
    <dgm:pt modelId="{37942011-D7A5-466F-9C77-486AE5F5BDD9}">
      <dgm:prSet/>
      <dgm:spPr>
        <a:noFill/>
        <a:ln>
          <a:solidFill>
            <a:srgbClr val="FFC000">
              <a:alpha val="90000"/>
            </a:srgbClr>
          </a:solidFill>
        </a:ln>
      </dgm:spPr>
      <dgm:t>
        <a:bodyPr/>
        <a:lstStyle/>
        <a:p>
          <a:pPr rtl="0"/>
          <a:r>
            <a:rPr lang="ka-GE" dirty="0">
              <a:latin typeface="Calibri Light" panose="020F0302020204030204" pitchFamily="34" charset="0"/>
              <a:cs typeface="Calibri Light" panose="020F0302020204030204" pitchFamily="34" charset="0"/>
            </a:rPr>
            <a:t>ნებისმიერი შეზღუდული შესაძლებებლობა</a:t>
          </a:r>
          <a:endParaRPr lang="de-DE" dirty="0">
            <a:latin typeface="Calibri Light" panose="020F0302020204030204" pitchFamily="34" charset="0"/>
            <a:cs typeface="Calibri Light" panose="020F0302020204030204" pitchFamily="34" charset="0"/>
          </a:endParaRPr>
        </a:p>
      </dgm:t>
    </dgm:pt>
    <dgm:pt modelId="{D21B3186-2BC6-4533-A2C7-A6B53A588A1D}" type="parTrans" cxnId="{317C7257-A099-47D8-A657-BA9036036A50}">
      <dgm:prSet/>
      <dgm:spPr/>
      <dgm:t>
        <a:bodyPr/>
        <a:lstStyle/>
        <a:p>
          <a:endParaRPr lang="de-DE"/>
        </a:p>
      </dgm:t>
    </dgm:pt>
    <dgm:pt modelId="{29788D75-9583-489D-9186-F328CC621973}" type="sibTrans" cxnId="{317C7257-A099-47D8-A657-BA9036036A50}">
      <dgm:prSet/>
      <dgm:spPr/>
      <dgm:t>
        <a:bodyPr/>
        <a:lstStyle/>
        <a:p>
          <a:endParaRPr lang="de-DE"/>
        </a:p>
      </dgm:t>
    </dgm:pt>
    <dgm:pt modelId="{ECFF08B0-BFDD-4354-8BF7-1A2220A860AF}">
      <dgm:prSet/>
      <dgm:spPr>
        <a:noFill/>
        <a:ln>
          <a:solidFill>
            <a:srgbClr val="92D050">
              <a:alpha val="90000"/>
            </a:srgbClr>
          </a:solidFill>
        </a:ln>
      </dgm:spPr>
      <dgm:t>
        <a:bodyPr/>
        <a:lstStyle/>
        <a:p>
          <a:pPr rtl="0"/>
          <a:r>
            <a:rPr lang="ka-GE" dirty="0">
              <a:latin typeface="Calibri Light" panose="020F0302020204030204" pitchFamily="34" charset="0"/>
              <a:cs typeface="Calibri Light" panose="020F0302020204030204" pitchFamily="34" charset="0"/>
            </a:rPr>
            <a:t>ნებისმიერი ასაკისთვის</a:t>
          </a:r>
          <a:endParaRPr lang="de-DE" dirty="0">
            <a:latin typeface="Calibri Light" panose="020F0302020204030204" pitchFamily="34" charset="0"/>
            <a:cs typeface="Calibri Light" panose="020F0302020204030204" pitchFamily="34" charset="0"/>
          </a:endParaRPr>
        </a:p>
      </dgm:t>
    </dgm:pt>
    <dgm:pt modelId="{95A1E935-B6B9-4B89-8539-D1309C0A0182}" type="parTrans" cxnId="{19346032-6375-4768-B6FF-7892D94BCAE2}">
      <dgm:prSet/>
      <dgm:spPr/>
      <dgm:t>
        <a:bodyPr/>
        <a:lstStyle/>
        <a:p>
          <a:endParaRPr lang="en-US"/>
        </a:p>
      </dgm:t>
    </dgm:pt>
    <dgm:pt modelId="{01863124-B960-4DC6-BEBF-BC9757159623}" type="sibTrans" cxnId="{19346032-6375-4768-B6FF-7892D94BCAE2}">
      <dgm:prSet/>
      <dgm:spPr/>
      <dgm:t>
        <a:bodyPr/>
        <a:lstStyle/>
        <a:p>
          <a:endParaRPr lang="en-US"/>
        </a:p>
      </dgm:t>
    </dgm:pt>
    <dgm:pt modelId="{F4AD9C85-4C79-4263-AFC8-578805364FB1}">
      <dgm:prSet/>
      <dgm:spPr/>
      <dgm:t>
        <a:bodyPr/>
        <a:lstStyle/>
        <a:p>
          <a:pPr rtl="0"/>
          <a:r>
            <a:rPr lang="ka-GE" dirty="0" err="1">
              <a:latin typeface="Calibri Light" panose="020F0302020204030204" pitchFamily="34" charset="0"/>
              <a:cs typeface="Calibri Light" panose="020F0302020204030204" pitchFamily="34" charset="0"/>
            </a:rPr>
            <a:t>დროის, სივრცის, მასალებისა და შინაარსის ადაპტაცია</a:t>
          </a:r>
          <a:endParaRPr lang="en-US" dirty="0" err="1">
            <a:latin typeface="Calibri Light" panose="020F0302020204030204" pitchFamily="34" charset="0"/>
            <a:cs typeface="Calibri Light" panose="020F0302020204030204" pitchFamily="34" charset="0"/>
          </a:endParaRPr>
        </a:p>
      </dgm:t>
    </dgm:pt>
    <dgm:pt modelId="{9E9BF47B-E0A8-4258-B5E3-6C81EE12C726}" type="parTrans" cxnId="{EB359552-BE43-49F3-9851-25893921A56F}">
      <dgm:prSet/>
      <dgm:spPr/>
      <dgm:t>
        <a:bodyPr/>
        <a:lstStyle/>
        <a:p>
          <a:endParaRPr lang="en-US"/>
        </a:p>
      </dgm:t>
    </dgm:pt>
    <dgm:pt modelId="{7FFF25E3-5361-4DE7-A261-26A223629390}" type="sibTrans" cxnId="{EB359552-BE43-49F3-9851-25893921A56F}">
      <dgm:prSet/>
      <dgm:spPr/>
      <dgm:t>
        <a:bodyPr/>
        <a:lstStyle/>
        <a:p>
          <a:endParaRPr lang="en-US"/>
        </a:p>
      </dgm:t>
    </dgm:pt>
    <dgm:pt modelId="{683094BE-3490-4B0D-8690-7A5EAA54B078}" type="pres">
      <dgm:prSet presAssocID="{C28C4FA5-4BE9-4C05-A9C3-3F4A2DFF9F54}" presName="Name0" presStyleCnt="0">
        <dgm:presLayoutVars>
          <dgm:dir/>
          <dgm:animLvl val="lvl"/>
          <dgm:resizeHandles val="exact"/>
        </dgm:presLayoutVars>
      </dgm:prSet>
      <dgm:spPr/>
      <dgm:t>
        <a:bodyPr/>
        <a:lstStyle/>
        <a:p>
          <a:endParaRPr lang="en-US"/>
        </a:p>
      </dgm:t>
    </dgm:pt>
    <dgm:pt modelId="{988F8BC6-754C-4B85-990A-0253C5E250FE}" type="pres">
      <dgm:prSet presAssocID="{A7406EEA-8FFC-420B-A91A-4B92F251160E}" presName="linNode" presStyleCnt="0"/>
      <dgm:spPr/>
    </dgm:pt>
    <dgm:pt modelId="{4A536404-5038-476B-85E9-1DE61CECD5E3}" type="pres">
      <dgm:prSet presAssocID="{A7406EEA-8FFC-420B-A91A-4B92F251160E}" presName="parentText" presStyleLbl="node1" presStyleIdx="0" presStyleCnt="4" custLinFactNeighborX="342" custLinFactNeighborY="-4598">
        <dgm:presLayoutVars>
          <dgm:chMax val="1"/>
          <dgm:bulletEnabled val="1"/>
        </dgm:presLayoutVars>
      </dgm:prSet>
      <dgm:spPr/>
      <dgm:t>
        <a:bodyPr/>
        <a:lstStyle/>
        <a:p>
          <a:endParaRPr lang="en-US"/>
        </a:p>
      </dgm:t>
    </dgm:pt>
    <dgm:pt modelId="{961B9305-2538-44E5-9C2F-4EDA5B0949C3}" type="pres">
      <dgm:prSet presAssocID="{A7406EEA-8FFC-420B-A91A-4B92F251160E}" presName="descendantText" presStyleLbl="alignAccFollowNode1" presStyleIdx="0" presStyleCnt="4">
        <dgm:presLayoutVars>
          <dgm:bulletEnabled val="1"/>
        </dgm:presLayoutVars>
      </dgm:prSet>
      <dgm:spPr/>
      <dgm:t>
        <a:bodyPr/>
        <a:lstStyle/>
        <a:p>
          <a:endParaRPr lang="en-US"/>
        </a:p>
      </dgm:t>
    </dgm:pt>
    <dgm:pt modelId="{EE6D0BAB-95C0-4A42-A9FA-76F3CC446A8E}" type="pres">
      <dgm:prSet presAssocID="{449CB8BE-87C8-462B-81F9-893A95D36CB0}" presName="sp" presStyleCnt="0"/>
      <dgm:spPr/>
    </dgm:pt>
    <dgm:pt modelId="{5786C1AF-83E3-47A8-B700-D29ED1EEE173}" type="pres">
      <dgm:prSet presAssocID="{4D7F2B02-172B-4CC3-9FBB-B01CA96E898E}" presName="linNode" presStyleCnt="0"/>
      <dgm:spPr/>
    </dgm:pt>
    <dgm:pt modelId="{A891F735-8059-439B-9E57-590DF1F0353B}" type="pres">
      <dgm:prSet presAssocID="{4D7F2B02-172B-4CC3-9FBB-B01CA96E898E}" presName="parentText" presStyleLbl="node1" presStyleIdx="1" presStyleCnt="4" custLinFactNeighborX="1081" custLinFactNeighborY="-1827">
        <dgm:presLayoutVars>
          <dgm:chMax val="1"/>
          <dgm:bulletEnabled val="1"/>
        </dgm:presLayoutVars>
      </dgm:prSet>
      <dgm:spPr/>
      <dgm:t>
        <a:bodyPr/>
        <a:lstStyle/>
        <a:p>
          <a:endParaRPr lang="en-US"/>
        </a:p>
      </dgm:t>
    </dgm:pt>
    <dgm:pt modelId="{2F0CDE4A-AD0D-488C-93F8-26140AD83061}" type="pres">
      <dgm:prSet presAssocID="{4D7F2B02-172B-4CC3-9FBB-B01CA96E898E}" presName="descendantText" presStyleLbl="alignAccFollowNode1" presStyleIdx="1" presStyleCnt="4">
        <dgm:presLayoutVars>
          <dgm:bulletEnabled val="1"/>
        </dgm:presLayoutVars>
      </dgm:prSet>
      <dgm:spPr/>
      <dgm:t>
        <a:bodyPr/>
        <a:lstStyle/>
        <a:p>
          <a:endParaRPr lang="en-US"/>
        </a:p>
      </dgm:t>
    </dgm:pt>
    <dgm:pt modelId="{7E7DDB9D-5164-405F-8216-72A954EBF4B3}" type="pres">
      <dgm:prSet presAssocID="{9C5FB24B-F899-451C-BAE1-80CFEA518B80}" presName="sp" presStyleCnt="0"/>
      <dgm:spPr/>
    </dgm:pt>
    <dgm:pt modelId="{F6909BCE-943A-4D42-A9CC-20A3A9D03964}" type="pres">
      <dgm:prSet presAssocID="{C222B6F7-EC4E-4AFA-B663-BA83AEC1B1AB}" presName="linNode" presStyleCnt="0"/>
      <dgm:spPr/>
    </dgm:pt>
    <dgm:pt modelId="{8B15384E-349A-40EC-BBC1-17E49EA593F9}" type="pres">
      <dgm:prSet presAssocID="{C222B6F7-EC4E-4AFA-B663-BA83AEC1B1AB}" presName="parentText" presStyleLbl="node1" presStyleIdx="2" presStyleCnt="4">
        <dgm:presLayoutVars>
          <dgm:chMax val="1"/>
          <dgm:bulletEnabled val="1"/>
        </dgm:presLayoutVars>
      </dgm:prSet>
      <dgm:spPr/>
      <dgm:t>
        <a:bodyPr/>
        <a:lstStyle/>
        <a:p>
          <a:endParaRPr lang="en-US"/>
        </a:p>
      </dgm:t>
    </dgm:pt>
    <dgm:pt modelId="{5D56632D-76FA-4812-8593-6C51396E1624}" type="pres">
      <dgm:prSet presAssocID="{C222B6F7-EC4E-4AFA-B663-BA83AEC1B1AB}" presName="descendantText" presStyleLbl="alignAccFollowNode1" presStyleIdx="2" presStyleCnt="4" custLinFactNeighborX="-1721" custLinFactNeighborY="1696">
        <dgm:presLayoutVars>
          <dgm:bulletEnabled val="1"/>
        </dgm:presLayoutVars>
      </dgm:prSet>
      <dgm:spPr/>
      <dgm:t>
        <a:bodyPr/>
        <a:lstStyle/>
        <a:p>
          <a:endParaRPr lang="en-US"/>
        </a:p>
      </dgm:t>
    </dgm:pt>
    <dgm:pt modelId="{91CA6AE6-E8F4-4AD9-8E2F-754A1BC53C6D}" type="pres">
      <dgm:prSet presAssocID="{7974AEB2-8544-431F-BFD9-0AE08F837156}" presName="sp" presStyleCnt="0"/>
      <dgm:spPr/>
    </dgm:pt>
    <dgm:pt modelId="{C1326FB8-2EE1-4647-8118-683A561216D1}" type="pres">
      <dgm:prSet presAssocID="{A7C0F59A-D914-46F7-8D4C-2CE63595EEF0}" presName="linNode" presStyleCnt="0"/>
      <dgm:spPr/>
    </dgm:pt>
    <dgm:pt modelId="{A5B0B7E1-3142-473F-B54E-B86DB841FFCE}" type="pres">
      <dgm:prSet presAssocID="{A7C0F59A-D914-46F7-8D4C-2CE63595EEF0}" presName="parentText" presStyleLbl="node1" presStyleIdx="3" presStyleCnt="4" custAng="0">
        <dgm:presLayoutVars>
          <dgm:chMax val="1"/>
          <dgm:bulletEnabled val="1"/>
        </dgm:presLayoutVars>
      </dgm:prSet>
      <dgm:spPr/>
      <dgm:t>
        <a:bodyPr/>
        <a:lstStyle/>
        <a:p>
          <a:endParaRPr lang="en-US"/>
        </a:p>
      </dgm:t>
    </dgm:pt>
    <dgm:pt modelId="{DE48F2B9-A312-49E5-9689-ADDED9FEBE42}" type="pres">
      <dgm:prSet presAssocID="{A7C0F59A-D914-46F7-8D4C-2CE63595EEF0}" presName="descendantText" presStyleLbl="alignAccFollowNode1" presStyleIdx="3" presStyleCnt="4">
        <dgm:presLayoutVars>
          <dgm:bulletEnabled val="1"/>
        </dgm:presLayoutVars>
      </dgm:prSet>
      <dgm:spPr/>
      <dgm:t>
        <a:bodyPr/>
        <a:lstStyle/>
        <a:p>
          <a:endParaRPr lang="en-US"/>
        </a:p>
      </dgm:t>
    </dgm:pt>
  </dgm:ptLst>
  <dgm:cxnLst>
    <dgm:cxn modelId="{72CF8E71-90F0-48BB-B499-67A43F898884}" type="presOf" srcId="{4D7F2B02-172B-4CC3-9FBB-B01CA96E898E}" destId="{A891F735-8059-439B-9E57-590DF1F0353B}" srcOrd="0" destOrd="0" presId="urn:microsoft.com/office/officeart/2005/8/layout/vList5"/>
    <dgm:cxn modelId="{D2F8CEF3-A7FD-4DF2-9DAD-22AA54C7F67A}" type="presOf" srcId="{37942011-D7A5-466F-9C77-486AE5F5BDD9}" destId="{2F0CDE4A-AD0D-488C-93F8-26140AD83061}" srcOrd="0" destOrd="1" presId="urn:microsoft.com/office/officeart/2005/8/layout/vList5"/>
    <dgm:cxn modelId="{87DBA00C-63AE-4323-A38A-67BF556F35AD}" srcId="{4D7F2B02-172B-4CC3-9FBB-B01CA96E898E}" destId="{81650762-C3F4-4FA2-8CCC-D296D9572EDA}" srcOrd="0" destOrd="0" parTransId="{ED66D0B0-85FF-428B-B7CF-1B8DA08A1FB1}" sibTransId="{E29C873E-70DF-4005-A09E-690E63E74E43}"/>
    <dgm:cxn modelId="{D8F1CC66-F3FA-46CE-8D7D-1BBACEF05AB1}" type="presOf" srcId="{01DDFF4F-D4AC-4EC3-A8BF-00EBE946D7D9}" destId="{961B9305-2538-44E5-9C2F-4EDA5B0949C3}" srcOrd="0" destOrd="2" presId="urn:microsoft.com/office/officeart/2005/8/layout/vList5"/>
    <dgm:cxn modelId="{317C7257-A099-47D8-A657-BA9036036A50}" srcId="{4D7F2B02-172B-4CC3-9FBB-B01CA96E898E}" destId="{37942011-D7A5-466F-9C77-486AE5F5BDD9}" srcOrd="1" destOrd="0" parTransId="{D21B3186-2BC6-4533-A2C7-A6B53A588A1D}" sibTransId="{29788D75-9583-489D-9186-F328CC621973}"/>
    <dgm:cxn modelId="{10616D5E-6C3B-4975-9EC4-CDF63C2FBAF5}" srcId="{C28C4FA5-4BE9-4C05-A9C3-3F4A2DFF9F54}" destId="{A7C0F59A-D914-46F7-8D4C-2CE63595EEF0}" srcOrd="3" destOrd="0" parTransId="{EE9862FC-5D84-4E10-86C3-442E76B7A576}" sibTransId="{749EF68D-7A7C-4735-A23D-3420BDDC9CAF}"/>
    <dgm:cxn modelId="{72F4D51A-2933-4717-8DA7-394DC85D702E}" srcId="{A7406EEA-8FFC-420B-A91A-4B92F251160E}" destId="{01DDFF4F-D4AC-4EC3-A8BF-00EBE946D7D9}" srcOrd="2" destOrd="0" parTransId="{9F02513F-1379-4487-98FD-A98222C55518}" sibTransId="{D94AD72F-9DF3-426F-9E1F-7E1EA54D8445}"/>
    <dgm:cxn modelId="{EB359552-BE43-49F3-9851-25893921A56F}" srcId="{A7C0F59A-D914-46F7-8D4C-2CE63595EEF0}" destId="{F4AD9C85-4C79-4263-AFC8-578805364FB1}" srcOrd="1" destOrd="0" parTransId="{9E9BF47B-E0A8-4258-B5E3-6C81EE12C726}" sibTransId="{7FFF25E3-5361-4DE7-A261-26A223629390}"/>
    <dgm:cxn modelId="{119B41AD-15E7-46B2-A2BA-0A8D3272E9D2}" type="presOf" srcId="{81650762-C3F4-4FA2-8CCC-D296D9572EDA}" destId="{2F0CDE4A-AD0D-488C-93F8-26140AD83061}" srcOrd="0" destOrd="0" presId="urn:microsoft.com/office/officeart/2005/8/layout/vList5"/>
    <dgm:cxn modelId="{98A31A70-D776-4BF9-B3F0-D665C8309A69}" type="presOf" srcId="{C28C4FA5-4BE9-4C05-A9C3-3F4A2DFF9F54}" destId="{683094BE-3490-4B0D-8690-7A5EAA54B078}" srcOrd="0" destOrd="0" presId="urn:microsoft.com/office/officeart/2005/8/layout/vList5"/>
    <dgm:cxn modelId="{004840C5-363B-4739-B7CA-BCAAA1432A86}" srcId="{A7406EEA-8FFC-420B-A91A-4B92F251160E}" destId="{9C7B7159-6416-4017-AD4C-90122860EFA4}" srcOrd="0" destOrd="0" parTransId="{314F6A2E-F855-4E28-B639-9D026164406C}" sibTransId="{0B82CF92-0C09-41DB-A06B-C6861C566D72}"/>
    <dgm:cxn modelId="{09FAB35A-73EE-4561-92E4-9E3330EB63A6}" type="presOf" srcId="{F4AD9C85-4C79-4263-AFC8-578805364FB1}" destId="{DE48F2B9-A312-49E5-9689-ADDED9FEBE42}" srcOrd="0" destOrd="1" presId="urn:microsoft.com/office/officeart/2005/8/layout/vList5"/>
    <dgm:cxn modelId="{E4DA368B-1986-4CD3-925B-9198D974B886}" type="presOf" srcId="{A76AF2AE-B301-4DE8-8754-153272672294}" destId="{5D56632D-76FA-4812-8593-6C51396E1624}" srcOrd="0" destOrd="0" presId="urn:microsoft.com/office/officeart/2005/8/layout/vList5"/>
    <dgm:cxn modelId="{8A6CD4B2-666A-4217-9CDB-38F0B95EAEC8}" type="presOf" srcId="{A7406EEA-8FFC-420B-A91A-4B92F251160E}" destId="{4A536404-5038-476B-85E9-1DE61CECD5E3}" srcOrd="0" destOrd="0" presId="urn:microsoft.com/office/officeart/2005/8/layout/vList5"/>
    <dgm:cxn modelId="{A96A3117-9155-497B-BFF0-4E9C2E733DE5}" srcId="{C222B6F7-EC4E-4AFA-B663-BA83AEC1B1AB}" destId="{A76AF2AE-B301-4DE8-8754-153272672294}" srcOrd="0" destOrd="0" parTransId="{9E8A1354-AEAC-4853-A1EC-11EAAFCD22DC}" sibTransId="{FE8AAE1D-567B-450E-A220-0555B9DEFD69}"/>
    <dgm:cxn modelId="{B4109E83-FF04-427E-8E94-6750A466E72D}" srcId="{C28C4FA5-4BE9-4C05-A9C3-3F4A2DFF9F54}" destId="{4D7F2B02-172B-4CC3-9FBB-B01CA96E898E}" srcOrd="1" destOrd="0" parTransId="{86C275DD-3611-45DA-8274-34465AD8C546}" sibTransId="{9C5FB24B-F899-451C-BAE1-80CFEA518B80}"/>
    <dgm:cxn modelId="{671E6D09-40AE-45A8-8CF5-8050E19F3466}" type="presOf" srcId="{C222B6F7-EC4E-4AFA-B663-BA83AEC1B1AB}" destId="{8B15384E-349A-40EC-BBC1-17E49EA593F9}" srcOrd="0" destOrd="0" presId="urn:microsoft.com/office/officeart/2005/8/layout/vList5"/>
    <dgm:cxn modelId="{C453194D-91CD-4A79-B02C-5F6ABB622A16}" srcId="{A7C0F59A-D914-46F7-8D4C-2CE63595EEF0}" destId="{FF17CA1C-7223-41DC-802A-A8E38DC0116E}" srcOrd="0" destOrd="0" parTransId="{D402F1BF-5AFD-41CE-B2DD-689130827EC8}" sibTransId="{677C8071-1D9D-425B-983D-B750B30ED8B2}"/>
    <dgm:cxn modelId="{19346032-6375-4768-B6FF-7892D94BCAE2}" srcId="{A7406EEA-8FFC-420B-A91A-4B92F251160E}" destId="{ECFF08B0-BFDD-4354-8BF7-1A2220A860AF}" srcOrd="1" destOrd="0" parTransId="{95A1E935-B6B9-4B89-8539-D1309C0A0182}" sibTransId="{01863124-B960-4DC6-BEBF-BC9757159623}"/>
    <dgm:cxn modelId="{6E006DE9-2D7B-4F69-8636-FA75C78279A4}" srcId="{C28C4FA5-4BE9-4C05-A9C3-3F4A2DFF9F54}" destId="{A7406EEA-8FFC-420B-A91A-4B92F251160E}" srcOrd="0" destOrd="0" parTransId="{0BB13A08-F594-4D5C-82EF-5EDC878AF7D6}" sibTransId="{449CB8BE-87C8-462B-81F9-893A95D36CB0}"/>
    <dgm:cxn modelId="{BEFF35D7-46A8-4DFF-A060-CE03389AE7D4}" type="presOf" srcId="{FF17CA1C-7223-41DC-802A-A8E38DC0116E}" destId="{DE48F2B9-A312-49E5-9689-ADDED9FEBE42}" srcOrd="0" destOrd="0" presId="urn:microsoft.com/office/officeart/2005/8/layout/vList5"/>
    <dgm:cxn modelId="{FD9013EB-6207-4159-9E3B-69620EBBC2FC}" srcId="{C28C4FA5-4BE9-4C05-A9C3-3F4A2DFF9F54}" destId="{C222B6F7-EC4E-4AFA-B663-BA83AEC1B1AB}" srcOrd="2" destOrd="0" parTransId="{8ADF7C9E-0645-48B9-929A-A20793C7381C}" sibTransId="{7974AEB2-8544-431F-BFD9-0AE08F837156}"/>
    <dgm:cxn modelId="{922CCE44-3E2D-442A-9B4A-150B8918F877}" type="presOf" srcId="{9C7B7159-6416-4017-AD4C-90122860EFA4}" destId="{961B9305-2538-44E5-9C2F-4EDA5B0949C3}" srcOrd="0" destOrd="0" presId="urn:microsoft.com/office/officeart/2005/8/layout/vList5"/>
    <dgm:cxn modelId="{34C971E0-2633-4442-942F-08FE809AA140}" type="presOf" srcId="{ECFF08B0-BFDD-4354-8BF7-1A2220A860AF}" destId="{961B9305-2538-44E5-9C2F-4EDA5B0949C3}" srcOrd="0" destOrd="1" presId="urn:microsoft.com/office/officeart/2005/8/layout/vList5"/>
    <dgm:cxn modelId="{90529584-9EEB-41E8-A9CD-850891DE0BAA}" type="presOf" srcId="{A7C0F59A-D914-46F7-8D4C-2CE63595EEF0}" destId="{A5B0B7E1-3142-473F-B54E-B86DB841FFCE}" srcOrd="0" destOrd="0" presId="urn:microsoft.com/office/officeart/2005/8/layout/vList5"/>
    <dgm:cxn modelId="{97E184EA-C6CD-4C64-99BD-17104D70E125}" type="presParOf" srcId="{683094BE-3490-4B0D-8690-7A5EAA54B078}" destId="{988F8BC6-754C-4B85-990A-0253C5E250FE}" srcOrd="0" destOrd="0" presId="urn:microsoft.com/office/officeart/2005/8/layout/vList5"/>
    <dgm:cxn modelId="{9005EE17-0126-4F20-9D2A-6F45FF24A5CE}" type="presParOf" srcId="{988F8BC6-754C-4B85-990A-0253C5E250FE}" destId="{4A536404-5038-476B-85E9-1DE61CECD5E3}" srcOrd="0" destOrd="0" presId="urn:microsoft.com/office/officeart/2005/8/layout/vList5"/>
    <dgm:cxn modelId="{2B188AD9-D783-4FCC-96FE-6A96651ED9F8}" type="presParOf" srcId="{988F8BC6-754C-4B85-990A-0253C5E250FE}" destId="{961B9305-2538-44E5-9C2F-4EDA5B0949C3}" srcOrd="1" destOrd="0" presId="urn:microsoft.com/office/officeart/2005/8/layout/vList5"/>
    <dgm:cxn modelId="{EA7FF686-8BB2-41D0-9937-E13E375513CF}" type="presParOf" srcId="{683094BE-3490-4B0D-8690-7A5EAA54B078}" destId="{EE6D0BAB-95C0-4A42-A9FA-76F3CC446A8E}" srcOrd="1" destOrd="0" presId="urn:microsoft.com/office/officeart/2005/8/layout/vList5"/>
    <dgm:cxn modelId="{CEFE1C6B-A9D0-4D9F-BFFD-8D252CD2FCA8}" type="presParOf" srcId="{683094BE-3490-4B0D-8690-7A5EAA54B078}" destId="{5786C1AF-83E3-47A8-B700-D29ED1EEE173}" srcOrd="2" destOrd="0" presId="urn:microsoft.com/office/officeart/2005/8/layout/vList5"/>
    <dgm:cxn modelId="{A830569E-8B40-40CF-A618-8776E91494C9}" type="presParOf" srcId="{5786C1AF-83E3-47A8-B700-D29ED1EEE173}" destId="{A891F735-8059-439B-9E57-590DF1F0353B}" srcOrd="0" destOrd="0" presId="urn:microsoft.com/office/officeart/2005/8/layout/vList5"/>
    <dgm:cxn modelId="{CBA70218-4BEB-4E8F-A1A8-30EC8E2334C2}" type="presParOf" srcId="{5786C1AF-83E3-47A8-B700-D29ED1EEE173}" destId="{2F0CDE4A-AD0D-488C-93F8-26140AD83061}" srcOrd="1" destOrd="0" presId="urn:microsoft.com/office/officeart/2005/8/layout/vList5"/>
    <dgm:cxn modelId="{20AA2F70-61FA-496C-85FA-49EFCC8CCEC1}" type="presParOf" srcId="{683094BE-3490-4B0D-8690-7A5EAA54B078}" destId="{7E7DDB9D-5164-405F-8216-72A954EBF4B3}" srcOrd="3" destOrd="0" presId="urn:microsoft.com/office/officeart/2005/8/layout/vList5"/>
    <dgm:cxn modelId="{79D25D52-2674-48B9-928D-C3C1F33853F6}" type="presParOf" srcId="{683094BE-3490-4B0D-8690-7A5EAA54B078}" destId="{F6909BCE-943A-4D42-A9CC-20A3A9D03964}" srcOrd="4" destOrd="0" presId="urn:microsoft.com/office/officeart/2005/8/layout/vList5"/>
    <dgm:cxn modelId="{55866FE1-A89A-485D-9201-8F9B4D70F8BC}" type="presParOf" srcId="{F6909BCE-943A-4D42-A9CC-20A3A9D03964}" destId="{8B15384E-349A-40EC-BBC1-17E49EA593F9}" srcOrd="0" destOrd="0" presId="urn:microsoft.com/office/officeart/2005/8/layout/vList5"/>
    <dgm:cxn modelId="{67E1B75D-A21F-4C45-BF5B-0E3C43D6F9E9}" type="presParOf" srcId="{F6909BCE-943A-4D42-A9CC-20A3A9D03964}" destId="{5D56632D-76FA-4812-8593-6C51396E1624}" srcOrd="1" destOrd="0" presId="urn:microsoft.com/office/officeart/2005/8/layout/vList5"/>
    <dgm:cxn modelId="{1587BC88-A4F6-4C35-8786-F5B00D142169}" type="presParOf" srcId="{683094BE-3490-4B0D-8690-7A5EAA54B078}" destId="{91CA6AE6-E8F4-4AD9-8E2F-754A1BC53C6D}" srcOrd="5" destOrd="0" presId="urn:microsoft.com/office/officeart/2005/8/layout/vList5"/>
    <dgm:cxn modelId="{337FBACB-2084-4E40-879C-E82A4D98054E}" type="presParOf" srcId="{683094BE-3490-4B0D-8690-7A5EAA54B078}" destId="{C1326FB8-2EE1-4647-8118-683A561216D1}" srcOrd="6" destOrd="0" presId="urn:microsoft.com/office/officeart/2005/8/layout/vList5"/>
    <dgm:cxn modelId="{7FED06BB-FA8A-469C-A6F8-4EF2DFAF3C32}" type="presParOf" srcId="{C1326FB8-2EE1-4647-8118-683A561216D1}" destId="{A5B0B7E1-3142-473F-B54E-B86DB841FFCE}" srcOrd="0" destOrd="0" presId="urn:microsoft.com/office/officeart/2005/8/layout/vList5"/>
    <dgm:cxn modelId="{66F752D5-308D-48E8-BE02-DE3D589E4CEB}" type="presParOf" srcId="{C1326FB8-2EE1-4647-8118-683A561216D1}" destId="{DE48F2B9-A312-49E5-9689-ADDED9FEBE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DF81-9089-417D-AC8B-CE704415C341}">
      <dsp:nvSpPr>
        <dsp:cNvPr id="0" name=""/>
        <dsp:cNvSpPr/>
      </dsp:nvSpPr>
      <dsp:spPr>
        <a:xfrm>
          <a:off x="3601902" y="1952006"/>
          <a:ext cx="214248" cy="1074591"/>
        </a:xfrm>
        <a:custGeom>
          <a:avLst/>
          <a:gdLst/>
          <a:ahLst/>
          <a:cxnLst/>
          <a:rect l="0" t="0" r="0" b="0"/>
          <a:pathLst>
            <a:path>
              <a:moveTo>
                <a:pt x="0" y="0"/>
              </a:moveTo>
              <a:lnTo>
                <a:pt x="0" y="1074591"/>
              </a:lnTo>
              <a:lnTo>
                <a:pt x="214248" y="10745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B9924-7E65-4A2A-BD2E-777CFE51B094}">
      <dsp:nvSpPr>
        <dsp:cNvPr id="0" name=""/>
        <dsp:cNvSpPr/>
      </dsp:nvSpPr>
      <dsp:spPr>
        <a:xfrm>
          <a:off x="2444961" y="937897"/>
          <a:ext cx="1728270" cy="299947"/>
        </a:xfrm>
        <a:custGeom>
          <a:avLst/>
          <a:gdLst/>
          <a:ahLst/>
          <a:cxnLst/>
          <a:rect l="0" t="0" r="0" b="0"/>
          <a:pathLst>
            <a:path>
              <a:moveTo>
                <a:pt x="0" y="0"/>
              </a:moveTo>
              <a:lnTo>
                <a:pt x="0" y="149973"/>
              </a:lnTo>
              <a:lnTo>
                <a:pt x="1728270" y="149973"/>
              </a:lnTo>
              <a:lnTo>
                <a:pt x="1728270" y="29994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242E4-1B8B-4F57-B56D-812079F0DFF2}">
      <dsp:nvSpPr>
        <dsp:cNvPr id="0" name=""/>
        <dsp:cNvSpPr/>
      </dsp:nvSpPr>
      <dsp:spPr>
        <a:xfrm>
          <a:off x="1861448" y="1930824"/>
          <a:ext cx="226431" cy="1095773"/>
        </a:xfrm>
        <a:custGeom>
          <a:avLst/>
          <a:gdLst/>
          <a:ahLst/>
          <a:cxnLst/>
          <a:rect l="0" t="0" r="0" b="0"/>
          <a:pathLst>
            <a:path>
              <a:moveTo>
                <a:pt x="0" y="0"/>
              </a:moveTo>
              <a:lnTo>
                <a:pt x="0" y="1095773"/>
              </a:lnTo>
              <a:lnTo>
                <a:pt x="226431" y="109577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76DD8-6EE7-4695-B55D-99DB5AC3B4D5}">
      <dsp:nvSpPr>
        <dsp:cNvPr id="0" name=""/>
        <dsp:cNvSpPr/>
      </dsp:nvSpPr>
      <dsp:spPr>
        <a:xfrm>
          <a:off x="2387057" y="937897"/>
          <a:ext cx="91440" cy="278765"/>
        </a:xfrm>
        <a:custGeom>
          <a:avLst/>
          <a:gdLst/>
          <a:ahLst/>
          <a:cxnLst/>
          <a:rect l="0" t="0" r="0" b="0"/>
          <a:pathLst>
            <a:path>
              <a:moveTo>
                <a:pt x="57903" y="0"/>
              </a:moveTo>
              <a:lnTo>
                <a:pt x="57903" y="128791"/>
              </a:lnTo>
              <a:lnTo>
                <a:pt x="45720" y="128791"/>
              </a:lnTo>
              <a:lnTo>
                <a:pt x="45720" y="2787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E57AE-4420-4453-8757-8CF0437348C8}">
      <dsp:nvSpPr>
        <dsp:cNvPr id="0" name=""/>
        <dsp:cNvSpPr/>
      </dsp:nvSpPr>
      <dsp:spPr>
        <a:xfrm>
          <a:off x="145362" y="1952006"/>
          <a:ext cx="214248" cy="1074591"/>
        </a:xfrm>
        <a:custGeom>
          <a:avLst/>
          <a:gdLst/>
          <a:ahLst/>
          <a:cxnLst/>
          <a:rect l="0" t="0" r="0" b="0"/>
          <a:pathLst>
            <a:path>
              <a:moveTo>
                <a:pt x="0" y="0"/>
              </a:moveTo>
              <a:lnTo>
                <a:pt x="0" y="1074591"/>
              </a:lnTo>
              <a:lnTo>
                <a:pt x="214248" y="107459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4064F-125A-4E9A-9351-94BCA34486E7}">
      <dsp:nvSpPr>
        <dsp:cNvPr id="0" name=""/>
        <dsp:cNvSpPr/>
      </dsp:nvSpPr>
      <dsp:spPr>
        <a:xfrm>
          <a:off x="716691" y="937897"/>
          <a:ext cx="1728270" cy="299947"/>
        </a:xfrm>
        <a:custGeom>
          <a:avLst/>
          <a:gdLst/>
          <a:ahLst/>
          <a:cxnLst/>
          <a:rect l="0" t="0" r="0" b="0"/>
          <a:pathLst>
            <a:path>
              <a:moveTo>
                <a:pt x="1728270" y="0"/>
              </a:moveTo>
              <a:lnTo>
                <a:pt x="1728270" y="149973"/>
              </a:lnTo>
              <a:lnTo>
                <a:pt x="0" y="149973"/>
              </a:lnTo>
              <a:lnTo>
                <a:pt x="0" y="29994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44887-0527-47D1-8423-8FE87A94FA95}">
      <dsp:nvSpPr>
        <dsp:cNvPr id="0" name=""/>
        <dsp:cNvSpPr/>
      </dsp:nvSpPr>
      <dsp:spPr>
        <a:xfrm>
          <a:off x="1730800" y="223736"/>
          <a:ext cx="1428322" cy="714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smtClean="0">
              <a:latin typeface="Calibri Light" panose="020F0302020204030204" pitchFamily="34" charset="0"/>
              <a:cs typeface="Calibri Light" panose="020F0302020204030204" pitchFamily="34" charset="0"/>
            </a:rPr>
            <a:t>ტრადიციული. </a:t>
          </a:r>
          <a:r>
            <a:rPr lang="ka-GE" sz="1400" kern="1200" dirty="0">
              <a:latin typeface="Calibri Light" panose="020F0302020204030204" pitchFamily="34" charset="0"/>
              <a:cs typeface="Calibri Light" panose="020F0302020204030204" pitchFamily="34" charset="0"/>
            </a:rPr>
            <a:t>ხედვა</a:t>
          </a:r>
          <a:endParaRPr lang="en-GB" sz="1400" kern="1200" dirty="0">
            <a:latin typeface="Calibri Light" panose="020F0302020204030204" pitchFamily="34" charset="0"/>
            <a:cs typeface="Calibri Light" panose="020F0302020204030204" pitchFamily="34" charset="0"/>
          </a:endParaRPr>
        </a:p>
      </dsp:txBody>
      <dsp:txXfrm>
        <a:off x="1730800" y="223736"/>
        <a:ext cx="1428322" cy="714161"/>
      </dsp:txXfrm>
    </dsp:sp>
    <dsp:sp modelId="{E310007A-89F3-4FC0-98A8-49C667030733}">
      <dsp:nvSpPr>
        <dsp:cNvPr id="0" name=""/>
        <dsp:cNvSpPr/>
      </dsp:nvSpPr>
      <dsp:spPr>
        <a:xfrm>
          <a:off x="2529" y="1237845"/>
          <a:ext cx="1428322" cy="714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შესაძლო მიზეზები</a:t>
          </a:r>
          <a:endParaRPr lang="en-GB" sz="1400" kern="1200" dirty="0">
            <a:latin typeface="Calibri Light" panose="020F0302020204030204" pitchFamily="34" charset="0"/>
            <a:cs typeface="Calibri Light" panose="020F0302020204030204" pitchFamily="34" charset="0"/>
          </a:endParaRPr>
        </a:p>
      </dsp:txBody>
      <dsp:txXfrm>
        <a:off x="2529" y="1237845"/>
        <a:ext cx="1428322" cy="714161"/>
      </dsp:txXfrm>
    </dsp:sp>
    <dsp:sp modelId="{4804CD6A-DADA-43C5-9243-74B275165335}">
      <dsp:nvSpPr>
        <dsp:cNvPr id="0" name=""/>
        <dsp:cNvSpPr/>
      </dsp:nvSpPr>
      <dsp:spPr>
        <a:xfrm>
          <a:off x="359610" y="2251953"/>
          <a:ext cx="1428322" cy="15492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ფიზიკური</a:t>
          </a:r>
          <a:r>
            <a:rPr lang="de-DE" sz="1400" kern="1200" dirty="0">
              <a:latin typeface="Calibri Light" panose="020F0302020204030204" pitchFamily="34" charset="0"/>
              <a:cs typeface="Calibri Light" panose="020F0302020204030204" pitchFamily="34" charset="0"/>
            </a:rPr>
            <a:t>, </a:t>
          </a:r>
        </a:p>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ფსიქიკური</a:t>
          </a:r>
          <a:r>
            <a:rPr lang="de-DE" sz="1400" kern="1200" dirty="0">
              <a:latin typeface="Calibri Light" panose="020F0302020204030204" pitchFamily="34" charset="0"/>
              <a:cs typeface="Calibri Light" panose="020F0302020204030204" pitchFamily="34" charset="0"/>
            </a:rPr>
            <a:t>, </a:t>
          </a:r>
        </a:p>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სენსორული</a:t>
          </a:r>
        </a:p>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დარღვევები</a:t>
          </a:r>
          <a:endParaRPr lang="en-GB" sz="1400" kern="1200" dirty="0">
            <a:latin typeface="Calibri Light" panose="020F0302020204030204" pitchFamily="34" charset="0"/>
            <a:cs typeface="Calibri Light" panose="020F0302020204030204" pitchFamily="34" charset="0"/>
          </a:endParaRPr>
        </a:p>
      </dsp:txBody>
      <dsp:txXfrm>
        <a:off x="359610" y="2251953"/>
        <a:ext cx="1428322" cy="1549286"/>
      </dsp:txXfrm>
    </dsp:sp>
    <dsp:sp modelId="{0D3425DD-72B3-4D5C-B998-19F620FC2FA8}">
      <dsp:nvSpPr>
        <dsp:cNvPr id="0" name=""/>
        <dsp:cNvSpPr/>
      </dsp:nvSpPr>
      <dsp:spPr>
        <a:xfrm>
          <a:off x="1718616" y="1216662"/>
          <a:ext cx="1428322" cy="714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smtClean="0">
              <a:latin typeface="Calibri Light" panose="020F0302020204030204" pitchFamily="34" charset="0"/>
              <a:cs typeface="Calibri Light" panose="020F0302020204030204" pitchFamily="34" charset="0"/>
            </a:rPr>
            <a:t>ინდივიდი</a:t>
          </a:r>
          <a:endParaRPr lang="en-GB" sz="1400" kern="1200" dirty="0"/>
        </a:p>
      </dsp:txBody>
      <dsp:txXfrm>
        <a:off x="1718616" y="1216662"/>
        <a:ext cx="1428322" cy="714161"/>
      </dsp:txXfrm>
    </dsp:sp>
    <dsp:sp modelId="{BFA80126-0270-47B5-BF93-A65184BB0594}">
      <dsp:nvSpPr>
        <dsp:cNvPr id="0" name=""/>
        <dsp:cNvSpPr/>
      </dsp:nvSpPr>
      <dsp:spPr>
        <a:xfrm>
          <a:off x="2087880" y="2251953"/>
          <a:ext cx="1428322" cy="15492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არის შშმ  პირი</a:t>
          </a:r>
        </a:p>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და „არის“პრობლემა</a:t>
          </a:r>
          <a:endParaRPr lang="en-GB" sz="1400" kern="1200" dirty="0">
            <a:latin typeface="Calibri Light" panose="020F0302020204030204" pitchFamily="34" charset="0"/>
            <a:cs typeface="Calibri Light" panose="020F0302020204030204" pitchFamily="34" charset="0"/>
          </a:endParaRPr>
        </a:p>
      </dsp:txBody>
      <dsp:txXfrm>
        <a:off x="2087880" y="2251953"/>
        <a:ext cx="1428322" cy="1549286"/>
      </dsp:txXfrm>
    </dsp:sp>
    <dsp:sp modelId="{978B90BF-EBCA-4989-A070-E59E7A20DDA9}">
      <dsp:nvSpPr>
        <dsp:cNvPr id="0" name=""/>
        <dsp:cNvSpPr/>
      </dsp:nvSpPr>
      <dsp:spPr>
        <a:xfrm>
          <a:off x="3459070" y="1237845"/>
          <a:ext cx="1428322" cy="71416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t>სამედიცინო ფოკუსი</a:t>
          </a:r>
          <a:endParaRPr lang="en-GB" sz="1400" kern="1200" dirty="0"/>
        </a:p>
      </dsp:txBody>
      <dsp:txXfrm>
        <a:off x="3459070" y="1237845"/>
        <a:ext cx="1428322" cy="714161"/>
      </dsp:txXfrm>
    </dsp:sp>
    <dsp:sp modelId="{248D63F0-3E2A-468B-A1D4-CD135862F348}">
      <dsp:nvSpPr>
        <dsp:cNvPr id="0" name=""/>
        <dsp:cNvSpPr/>
      </dsp:nvSpPr>
      <dsp:spPr>
        <a:xfrm>
          <a:off x="3816150" y="2251953"/>
          <a:ext cx="1428322" cy="15492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t>მკურნალობა და </a:t>
          </a:r>
          <a:r>
            <a:rPr lang="ka-GE" sz="1400" kern="1200" dirty="0">
              <a:latin typeface="Calibri Light" panose="020F0302020204030204" pitchFamily="34" charset="0"/>
              <a:cs typeface="Calibri Light" panose="020F0302020204030204" pitchFamily="34" charset="0"/>
            </a:rPr>
            <a:t>რეაბილიტაცია</a:t>
          </a:r>
          <a:endParaRPr lang="en-GB" sz="1400" kern="1200" dirty="0">
            <a:latin typeface="Calibri Light" panose="020F0302020204030204" pitchFamily="34" charset="0"/>
            <a:cs typeface="Calibri Light" panose="020F0302020204030204" pitchFamily="34" charset="0"/>
          </a:endParaRPr>
        </a:p>
      </dsp:txBody>
      <dsp:txXfrm>
        <a:off x="3816150" y="2251953"/>
        <a:ext cx="1428322" cy="1549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DF81-9089-417D-AC8B-CE704415C341}">
      <dsp:nvSpPr>
        <dsp:cNvPr id="0" name=""/>
        <dsp:cNvSpPr/>
      </dsp:nvSpPr>
      <dsp:spPr>
        <a:xfrm>
          <a:off x="3786521" y="2101915"/>
          <a:ext cx="206605" cy="1036255"/>
        </a:xfrm>
        <a:custGeom>
          <a:avLst/>
          <a:gdLst/>
          <a:ahLst/>
          <a:cxnLst/>
          <a:rect l="0" t="0" r="0" b="0"/>
          <a:pathLst>
            <a:path>
              <a:moveTo>
                <a:pt x="0" y="0"/>
              </a:moveTo>
              <a:lnTo>
                <a:pt x="0" y="1036255"/>
              </a:lnTo>
              <a:lnTo>
                <a:pt x="206605" y="103625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B9924-7E65-4A2A-BD2E-777CFE51B094}">
      <dsp:nvSpPr>
        <dsp:cNvPr id="0" name=""/>
        <dsp:cNvSpPr/>
      </dsp:nvSpPr>
      <dsp:spPr>
        <a:xfrm>
          <a:off x="2514350" y="1123984"/>
          <a:ext cx="1823117" cy="289247"/>
        </a:xfrm>
        <a:custGeom>
          <a:avLst/>
          <a:gdLst/>
          <a:ahLst/>
          <a:cxnLst/>
          <a:rect l="0" t="0" r="0" b="0"/>
          <a:pathLst>
            <a:path>
              <a:moveTo>
                <a:pt x="0" y="0"/>
              </a:moveTo>
              <a:lnTo>
                <a:pt x="0" y="144623"/>
              </a:lnTo>
              <a:lnTo>
                <a:pt x="1823117" y="144623"/>
              </a:lnTo>
              <a:lnTo>
                <a:pt x="1823117" y="28924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242E4-1B8B-4F57-B56D-812079F0DFF2}">
      <dsp:nvSpPr>
        <dsp:cNvPr id="0" name=""/>
        <dsp:cNvSpPr/>
      </dsp:nvSpPr>
      <dsp:spPr>
        <a:xfrm>
          <a:off x="1838201" y="2101915"/>
          <a:ext cx="253556" cy="1036255"/>
        </a:xfrm>
        <a:custGeom>
          <a:avLst/>
          <a:gdLst/>
          <a:ahLst/>
          <a:cxnLst/>
          <a:rect l="0" t="0" r="0" b="0"/>
          <a:pathLst>
            <a:path>
              <a:moveTo>
                <a:pt x="0" y="0"/>
              </a:moveTo>
              <a:lnTo>
                <a:pt x="0" y="1036255"/>
              </a:lnTo>
              <a:lnTo>
                <a:pt x="253556" y="103625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76DD8-6EE7-4695-B55D-99DB5AC3B4D5}">
      <dsp:nvSpPr>
        <dsp:cNvPr id="0" name=""/>
        <dsp:cNvSpPr/>
      </dsp:nvSpPr>
      <dsp:spPr>
        <a:xfrm>
          <a:off x="2468630" y="1123984"/>
          <a:ext cx="91440" cy="289247"/>
        </a:xfrm>
        <a:custGeom>
          <a:avLst/>
          <a:gdLst/>
          <a:ahLst/>
          <a:cxnLst/>
          <a:rect l="0" t="0" r="0" b="0"/>
          <a:pathLst>
            <a:path>
              <a:moveTo>
                <a:pt x="45720" y="0"/>
              </a:moveTo>
              <a:lnTo>
                <a:pt x="45720" y="28924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E57AE-4420-4453-8757-8CF0437348C8}">
      <dsp:nvSpPr>
        <dsp:cNvPr id="0" name=""/>
        <dsp:cNvSpPr/>
      </dsp:nvSpPr>
      <dsp:spPr>
        <a:xfrm>
          <a:off x="140286" y="2101915"/>
          <a:ext cx="206605" cy="1036255"/>
        </a:xfrm>
        <a:custGeom>
          <a:avLst/>
          <a:gdLst/>
          <a:ahLst/>
          <a:cxnLst/>
          <a:rect l="0" t="0" r="0" b="0"/>
          <a:pathLst>
            <a:path>
              <a:moveTo>
                <a:pt x="0" y="0"/>
              </a:moveTo>
              <a:lnTo>
                <a:pt x="0" y="1036255"/>
              </a:lnTo>
              <a:lnTo>
                <a:pt x="206605" y="1036255"/>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4064F-125A-4E9A-9351-94BCA34486E7}">
      <dsp:nvSpPr>
        <dsp:cNvPr id="0" name=""/>
        <dsp:cNvSpPr/>
      </dsp:nvSpPr>
      <dsp:spPr>
        <a:xfrm>
          <a:off x="691233" y="1123984"/>
          <a:ext cx="1823117" cy="289247"/>
        </a:xfrm>
        <a:custGeom>
          <a:avLst/>
          <a:gdLst/>
          <a:ahLst/>
          <a:cxnLst/>
          <a:rect l="0" t="0" r="0" b="0"/>
          <a:pathLst>
            <a:path>
              <a:moveTo>
                <a:pt x="1823117" y="0"/>
              </a:moveTo>
              <a:lnTo>
                <a:pt x="1823117" y="144623"/>
              </a:lnTo>
              <a:lnTo>
                <a:pt x="0" y="144623"/>
              </a:lnTo>
              <a:lnTo>
                <a:pt x="0" y="28924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44887-0527-47D1-8423-8FE87A94FA95}">
      <dsp:nvSpPr>
        <dsp:cNvPr id="0" name=""/>
        <dsp:cNvSpPr/>
      </dsp:nvSpPr>
      <dsp:spPr>
        <a:xfrm>
          <a:off x="1825667" y="435301"/>
          <a:ext cx="1377366" cy="68868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სოციალური ბარიერები</a:t>
          </a:r>
          <a:endParaRPr lang="en-GB" sz="1400" kern="1200" dirty="0">
            <a:latin typeface="Calibri Light" panose="020F0302020204030204" pitchFamily="34" charset="0"/>
            <a:cs typeface="Calibri Light" panose="020F0302020204030204" pitchFamily="34" charset="0"/>
          </a:endParaRPr>
        </a:p>
      </dsp:txBody>
      <dsp:txXfrm>
        <a:off x="1825667" y="435301"/>
        <a:ext cx="1377366" cy="688683"/>
      </dsp:txXfrm>
    </dsp:sp>
    <dsp:sp modelId="{E310007A-89F3-4FC0-98A8-49C667030733}">
      <dsp:nvSpPr>
        <dsp:cNvPr id="0" name=""/>
        <dsp:cNvSpPr/>
      </dsp:nvSpPr>
      <dsp:spPr>
        <a:xfrm>
          <a:off x="2549" y="1413231"/>
          <a:ext cx="1377366" cy="68868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latin typeface="Calibri Light" panose="020F0302020204030204" pitchFamily="34" charset="0"/>
              <a:cs typeface="Calibri Light" panose="020F0302020204030204" pitchFamily="34" charset="0"/>
            </a:rPr>
            <a:t>  </a:t>
          </a:r>
          <a:r>
            <a:rPr lang="ka-GE" sz="1400" kern="1200" dirty="0">
              <a:latin typeface="Calibri Light" panose="020F0302020204030204" pitchFamily="34" charset="0"/>
              <a:cs typeface="Calibri Light" panose="020F0302020204030204" pitchFamily="34" charset="0"/>
            </a:rPr>
            <a:t>გარემო</a:t>
          </a:r>
          <a:r>
            <a:rPr lang="de-DE" sz="1400" kern="1200" dirty="0">
              <a:latin typeface="Calibri Light" panose="020F0302020204030204" pitchFamily="34" charset="0"/>
              <a:cs typeface="Calibri Light" panose="020F0302020204030204" pitchFamily="34" charset="0"/>
            </a:rPr>
            <a:t>	</a:t>
          </a:r>
          <a:endParaRPr lang="en-GB" sz="1400" kern="1200" dirty="0">
            <a:latin typeface="Calibri Light" panose="020F0302020204030204" pitchFamily="34" charset="0"/>
            <a:cs typeface="Calibri Light" panose="020F0302020204030204" pitchFamily="34" charset="0"/>
          </a:endParaRPr>
        </a:p>
      </dsp:txBody>
      <dsp:txXfrm>
        <a:off x="2549" y="1413231"/>
        <a:ext cx="1377366" cy="688683"/>
      </dsp:txXfrm>
    </dsp:sp>
    <dsp:sp modelId="{4804CD6A-DADA-43C5-9243-74B275165335}">
      <dsp:nvSpPr>
        <dsp:cNvPr id="0" name=""/>
        <dsp:cNvSpPr/>
      </dsp:nvSpPr>
      <dsp:spPr>
        <a:xfrm>
          <a:off x="346891" y="2391162"/>
          <a:ext cx="1377366" cy="149401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მიუწვდომელი შენობები, მასალები, ენა, კომუნიკაცია </a:t>
          </a:r>
          <a:endParaRPr lang="en-GB" sz="1400" kern="1200" dirty="0">
            <a:latin typeface="Calibri Light" panose="020F0302020204030204" pitchFamily="34" charset="0"/>
            <a:cs typeface="Calibri Light" panose="020F0302020204030204" pitchFamily="34" charset="0"/>
          </a:endParaRPr>
        </a:p>
      </dsp:txBody>
      <dsp:txXfrm>
        <a:off x="346891" y="2391162"/>
        <a:ext cx="1377366" cy="1494016"/>
      </dsp:txXfrm>
    </dsp:sp>
    <dsp:sp modelId="{0D3425DD-72B3-4D5C-B998-19F620FC2FA8}">
      <dsp:nvSpPr>
        <dsp:cNvPr id="0" name=""/>
        <dsp:cNvSpPr/>
      </dsp:nvSpPr>
      <dsp:spPr>
        <a:xfrm>
          <a:off x="1669163" y="1413231"/>
          <a:ext cx="1690373" cy="68868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დამოკიდებულებები</a:t>
          </a:r>
          <a:endParaRPr lang="en-GB" sz="1400" kern="1200" dirty="0">
            <a:latin typeface="Calibri Light" panose="020F0302020204030204" pitchFamily="34" charset="0"/>
            <a:cs typeface="Calibri Light" panose="020F0302020204030204" pitchFamily="34" charset="0"/>
          </a:endParaRPr>
        </a:p>
      </dsp:txBody>
      <dsp:txXfrm>
        <a:off x="1669163" y="1413231"/>
        <a:ext cx="1690373" cy="688683"/>
      </dsp:txXfrm>
    </dsp:sp>
    <dsp:sp modelId="{BFA80126-0270-47B5-BF93-A65184BB0594}">
      <dsp:nvSpPr>
        <dsp:cNvPr id="0" name=""/>
        <dsp:cNvSpPr/>
      </dsp:nvSpPr>
      <dsp:spPr>
        <a:xfrm>
          <a:off x="2091757" y="2391162"/>
          <a:ext cx="1377366" cy="149401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ცრურწმენები, სტერეოტიპები, დისკრიმინაცია</a:t>
          </a:r>
          <a:endParaRPr lang="en-GB" sz="1400" kern="1200" dirty="0">
            <a:latin typeface="Calibri Light" panose="020F0302020204030204" pitchFamily="34" charset="0"/>
            <a:cs typeface="Calibri Light" panose="020F0302020204030204" pitchFamily="34" charset="0"/>
          </a:endParaRPr>
        </a:p>
      </dsp:txBody>
      <dsp:txXfrm>
        <a:off x="2091757" y="2391162"/>
        <a:ext cx="1377366" cy="1494016"/>
      </dsp:txXfrm>
    </dsp:sp>
    <dsp:sp modelId="{978B90BF-EBCA-4989-A070-E59E7A20DDA9}">
      <dsp:nvSpPr>
        <dsp:cNvPr id="0" name=""/>
        <dsp:cNvSpPr/>
      </dsp:nvSpPr>
      <dsp:spPr>
        <a:xfrm>
          <a:off x="3648784" y="1413231"/>
          <a:ext cx="1377366" cy="68868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ორგანიზაციები</a:t>
          </a:r>
          <a:endParaRPr lang="en-GB" sz="1400" kern="1200" dirty="0">
            <a:latin typeface="Calibri Light" panose="020F0302020204030204" pitchFamily="34" charset="0"/>
            <a:cs typeface="Calibri Light" panose="020F0302020204030204" pitchFamily="34" charset="0"/>
          </a:endParaRPr>
        </a:p>
      </dsp:txBody>
      <dsp:txXfrm>
        <a:off x="3648784" y="1413231"/>
        <a:ext cx="1377366" cy="688683"/>
      </dsp:txXfrm>
    </dsp:sp>
    <dsp:sp modelId="{248D63F0-3E2A-468B-A1D4-CD135862F348}">
      <dsp:nvSpPr>
        <dsp:cNvPr id="0" name=""/>
        <dsp:cNvSpPr/>
      </dsp:nvSpPr>
      <dsp:spPr>
        <a:xfrm>
          <a:off x="3993126" y="2391162"/>
          <a:ext cx="1377366" cy="1494016"/>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a-GE" sz="1400" kern="1200" dirty="0">
              <a:latin typeface="Calibri Light" panose="020F0302020204030204" pitchFamily="34" charset="0"/>
              <a:cs typeface="Calibri Light" panose="020F0302020204030204" pitchFamily="34" charset="0"/>
            </a:rPr>
            <a:t>მოუქნელი პროცედურები და მეთოდები</a:t>
          </a:r>
          <a:endParaRPr lang="en-GB" sz="1400" kern="1200" dirty="0">
            <a:latin typeface="Calibri Light" panose="020F0302020204030204" pitchFamily="34" charset="0"/>
            <a:cs typeface="Calibri Light" panose="020F0302020204030204" pitchFamily="34" charset="0"/>
          </a:endParaRPr>
        </a:p>
      </dsp:txBody>
      <dsp:txXfrm>
        <a:off x="3993126" y="2391162"/>
        <a:ext cx="1377366" cy="1494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2236E-7160-41A8-9A26-CD26CE6B8367}">
      <dsp:nvSpPr>
        <dsp:cNvPr id="0" name=""/>
        <dsp:cNvSpPr/>
      </dsp:nvSpPr>
      <dsp:spPr>
        <a:xfrm>
          <a:off x="0" y="48042"/>
          <a:ext cx="10972800" cy="8687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ka-GE" sz="1900" kern="1200" dirty="0">
              <a:latin typeface="Calibri Light" panose="020F0302020204030204" pitchFamily="34" charset="0"/>
              <a:cs typeface="Calibri Light" panose="020F0302020204030204" pitchFamily="34" charset="0"/>
            </a:rPr>
            <a:t>კომუნიკაცია</a:t>
          </a:r>
          <a:endParaRPr lang="de-DE" sz="1900" kern="1200" dirty="0">
            <a:latin typeface="Calibri Light" panose="020F0302020204030204" pitchFamily="34" charset="0"/>
            <a:cs typeface="Calibri Light" panose="020F0302020204030204" pitchFamily="34" charset="0"/>
          </a:endParaRPr>
        </a:p>
      </dsp:txBody>
      <dsp:txXfrm>
        <a:off x="42407" y="90449"/>
        <a:ext cx="10887986" cy="783892"/>
      </dsp:txXfrm>
    </dsp:sp>
    <dsp:sp modelId="{429000FB-79F6-42AB-932E-4B804454F28F}">
      <dsp:nvSpPr>
        <dsp:cNvPr id="0" name=""/>
        <dsp:cNvSpPr/>
      </dsp:nvSpPr>
      <dsp:spPr>
        <a:xfrm>
          <a:off x="0" y="971469"/>
          <a:ext cx="10972800" cy="8687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ka-GE" sz="1900" kern="1200" dirty="0">
              <a:latin typeface="Calibri Light" panose="020F0302020204030204" pitchFamily="34" charset="0"/>
              <a:cs typeface="Calibri Light" panose="020F0302020204030204" pitchFamily="34" charset="0"/>
            </a:rPr>
            <a:t>ორიენტაცია და გადაადგილება </a:t>
          </a:r>
          <a:endParaRPr lang="de-DE" sz="1900" kern="1200" dirty="0">
            <a:latin typeface="Calibri Light" panose="020F0302020204030204" pitchFamily="34" charset="0"/>
            <a:cs typeface="Calibri Light" panose="020F0302020204030204" pitchFamily="34" charset="0"/>
          </a:endParaRPr>
        </a:p>
      </dsp:txBody>
      <dsp:txXfrm>
        <a:off x="42407" y="1013876"/>
        <a:ext cx="10887986" cy="783892"/>
      </dsp:txXfrm>
    </dsp:sp>
    <dsp:sp modelId="{F3CD1708-4B1C-44C8-8FFC-A1BD45A7400B}">
      <dsp:nvSpPr>
        <dsp:cNvPr id="0" name=""/>
        <dsp:cNvSpPr/>
      </dsp:nvSpPr>
      <dsp:spPr>
        <a:xfrm>
          <a:off x="0" y="1894896"/>
          <a:ext cx="10972800" cy="8687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ka-GE" sz="1900" kern="1200" dirty="0">
              <a:latin typeface="Calibri Light" panose="020F0302020204030204" pitchFamily="34" charset="0"/>
              <a:cs typeface="Calibri Light" panose="020F0302020204030204" pitchFamily="34" charset="0"/>
            </a:rPr>
            <a:t>ყოველდღიური აქტივობები (</a:t>
          </a:r>
          <a:r>
            <a:rPr lang="de-DE" sz="1900" kern="1200" dirty="0">
              <a:latin typeface="Calibri Light" panose="020F0302020204030204" pitchFamily="34" charset="0"/>
              <a:cs typeface="Calibri Light" panose="020F0302020204030204" pitchFamily="34" charset="0"/>
            </a:rPr>
            <a:t>ADL</a:t>
          </a:r>
          <a:r>
            <a:rPr lang="ka-GE" sz="1900" kern="1200" dirty="0">
              <a:latin typeface="Calibri Light" panose="020F0302020204030204" pitchFamily="34" charset="0"/>
              <a:cs typeface="Calibri Light" panose="020F0302020204030204" pitchFamily="34" charset="0"/>
            </a:rPr>
            <a:t>)</a:t>
          </a:r>
          <a:endParaRPr lang="de-DE" sz="1900" kern="1200" dirty="0">
            <a:latin typeface="Calibri Light" panose="020F0302020204030204" pitchFamily="34" charset="0"/>
            <a:cs typeface="Calibri Light" panose="020F0302020204030204" pitchFamily="34" charset="0"/>
          </a:endParaRPr>
        </a:p>
      </dsp:txBody>
      <dsp:txXfrm>
        <a:off x="42407" y="1937303"/>
        <a:ext cx="10887986" cy="783892"/>
      </dsp:txXfrm>
    </dsp:sp>
    <dsp:sp modelId="{3C8CE0D2-2E6F-4462-8E9C-22D4A2CFF26D}">
      <dsp:nvSpPr>
        <dsp:cNvPr id="0" name=""/>
        <dsp:cNvSpPr/>
      </dsp:nvSpPr>
      <dsp:spPr>
        <a:xfrm>
          <a:off x="0" y="2818322"/>
          <a:ext cx="10972800" cy="86870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ka-GE" sz="1900" kern="1200" dirty="0">
              <a:latin typeface="Calibri Light" panose="020F0302020204030204" pitchFamily="34" charset="0"/>
              <a:cs typeface="Calibri Light" panose="020F0302020204030204" pitchFamily="34" charset="0"/>
            </a:rPr>
            <a:t>აქტივობები, რომლებსაც სჭირდება ახლო მხედველობა უფრო ხანგრძლივი დროით </a:t>
          </a:r>
        </a:p>
        <a:p>
          <a:pPr lvl="0" algn="l" defTabSz="844550" rtl="0">
            <a:lnSpc>
              <a:spcPct val="90000"/>
            </a:lnSpc>
            <a:spcBef>
              <a:spcPct val="0"/>
            </a:spcBef>
            <a:spcAft>
              <a:spcPct val="35000"/>
            </a:spcAft>
          </a:pPr>
          <a:r>
            <a:rPr lang="ka-GE" sz="1900" kern="1200" dirty="0">
              <a:latin typeface="Calibri Light" panose="020F0302020204030204" pitchFamily="34" charset="0"/>
              <a:cs typeface="Calibri Light" panose="020F0302020204030204" pitchFamily="34" charset="0"/>
            </a:rPr>
            <a:t>(წერა, კითხვა</a:t>
          </a:r>
          <a:r>
            <a:rPr lang="de-DE" sz="1900" kern="1200" dirty="0">
              <a:latin typeface="Calibri Light" panose="020F0302020204030204" pitchFamily="34" charset="0"/>
              <a:cs typeface="Calibri Light" panose="020F0302020204030204" pitchFamily="34" charset="0"/>
            </a:rPr>
            <a:t>)</a:t>
          </a:r>
          <a:r>
            <a:rPr lang="ka-GE" sz="1900" kern="1200" dirty="0">
              <a:latin typeface="Calibri Light" panose="020F0302020204030204" pitchFamily="34" charset="0"/>
              <a:cs typeface="Calibri Light" panose="020F0302020204030204" pitchFamily="34" charset="0"/>
            </a:rPr>
            <a:t>.</a:t>
          </a:r>
          <a:endParaRPr lang="de-DE" sz="1900" kern="1200" dirty="0">
            <a:latin typeface="Calibri Light" panose="020F0302020204030204" pitchFamily="34" charset="0"/>
            <a:cs typeface="Calibri Light" panose="020F0302020204030204" pitchFamily="34" charset="0"/>
          </a:endParaRPr>
        </a:p>
      </dsp:txBody>
      <dsp:txXfrm>
        <a:off x="42407" y="2860729"/>
        <a:ext cx="10887986" cy="783892"/>
      </dsp:txXfrm>
    </dsp:sp>
    <dsp:sp modelId="{F3EF6AFA-8EA9-4548-B94C-AF385DC52AEA}">
      <dsp:nvSpPr>
        <dsp:cNvPr id="0" name=""/>
        <dsp:cNvSpPr/>
      </dsp:nvSpPr>
      <dsp:spPr>
        <a:xfrm>
          <a:off x="0" y="3687029"/>
          <a:ext cx="109728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4130" rIns="135128" bIns="24130" numCol="1" spcCol="1270" anchor="t" anchorCtr="0">
          <a:noAutofit/>
        </a:bodyPr>
        <a:lstStyle/>
        <a:p>
          <a:pPr marL="114300" lvl="1" indent="-114300" algn="l" defTabSz="666750" rtl="0">
            <a:lnSpc>
              <a:spcPct val="90000"/>
            </a:lnSpc>
            <a:spcBef>
              <a:spcPct val="0"/>
            </a:spcBef>
            <a:spcAft>
              <a:spcPct val="20000"/>
            </a:spcAft>
            <a:buChar char="••"/>
          </a:pPr>
          <a:endParaRPr lang="de-DE" sz="1500" kern="1200" dirty="0"/>
        </a:p>
      </dsp:txBody>
      <dsp:txXfrm>
        <a:off x="0" y="3687029"/>
        <a:ext cx="10972800" cy="31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C50F0-AAFD-4CF9-9357-E380B39DF467}">
      <dsp:nvSpPr>
        <dsp:cNvPr id="0" name=""/>
        <dsp:cNvSpPr/>
      </dsp:nvSpPr>
      <dsp:spPr>
        <a:xfrm>
          <a:off x="7533663" y="306021"/>
          <a:ext cx="1395796" cy="139553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45A4D-065F-4823-A746-536F84CE1C7C}">
      <dsp:nvSpPr>
        <dsp:cNvPr id="0" name=""/>
        <dsp:cNvSpPr/>
      </dsp:nvSpPr>
      <dsp:spPr>
        <a:xfrm>
          <a:off x="7580663" y="352547"/>
          <a:ext cx="1302684" cy="1302479"/>
        </a:xfrm>
        <a:prstGeom prst="ellipse">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a:latin typeface="Calibri Light" panose="020F0302020204030204" pitchFamily="34" charset="0"/>
              <a:cs typeface="Calibri Light" panose="020F0302020204030204" pitchFamily="34" charset="0"/>
            </a:rPr>
            <a:t>რეაქცია</a:t>
          </a:r>
          <a:endParaRPr lang="de-DE" sz="1200" kern="1200" dirty="0">
            <a:latin typeface="Calibri Light" panose="020F0302020204030204" pitchFamily="34" charset="0"/>
            <a:cs typeface="Calibri Light" panose="020F0302020204030204" pitchFamily="34" charset="0"/>
          </a:endParaRPr>
        </a:p>
      </dsp:txBody>
      <dsp:txXfrm>
        <a:off x="7766887" y="538650"/>
        <a:ext cx="930235" cy="930272"/>
      </dsp:txXfrm>
    </dsp:sp>
    <dsp:sp modelId="{4302A804-E9CD-48D0-801A-1EE2D4B9613B}">
      <dsp:nvSpPr>
        <dsp:cNvPr id="0" name=""/>
        <dsp:cNvSpPr/>
      </dsp:nvSpPr>
      <dsp:spPr>
        <a:xfrm>
          <a:off x="7580663" y="1727263"/>
          <a:ext cx="1302684" cy="764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ka-GE" sz="1100" kern="1200" dirty="0">
              <a:latin typeface="Calibri Light" panose="020F0302020204030204" pitchFamily="34" charset="0"/>
              <a:cs typeface="Calibri Light" panose="020F0302020204030204" pitchFamily="34" charset="0"/>
            </a:rPr>
            <a:t>შემდგომი დამუშავება მთელ ტვინში</a:t>
          </a:r>
          <a:endParaRPr lang="de-DE" sz="1400" kern="1200" dirty="0">
            <a:latin typeface="Calibri Light" panose="020F0302020204030204" pitchFamily="34" charset="0"/>
            <a:cs typeface="Calibri Light" panose="020F0302020204030204" pitchFamily="34" charset="0"/>
          </a:endParaRPr>
        </a:p>
      </dsp:txBody>
      <dsp:txXfrm>
        <a:off x="7580663" y="1727263"/>
        <a:ext cx="1302684" cy="764983"/>
      </dsp:txXfrm>
    </dsp:sp>
    <dsp:sp modelId="{A533FBF6-89D6-4410-9615-361B37436E75}">
      <dsp:nvSpPr>
        <dsp:cNvPr id="0" name=""/>
        <dsp:cNvSpPr/>
      </dsp:nvSpPr>
      <dsp:spPr>
        <a:xfrm rot="2700000">
          <a:off x="6091853" y="305864"/>
          <a:ext cx="1395599" cy="1395599"/>
        </a:xfrm>
        <a:prstGeom prst="teardrop">
          <a:avLst>
            <a:gd name="adj" fmla="val 1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DFFC6-7C38-4428-A186-2A4281B4F4C8}">
      <dsp:nvSpPr>
        <dsp:cNvPr id="0" name=""/>
        <dsp:cNvSpPr/>
      </dsp:nvSpPr>
      <dsp:spPr>
        <a:xfrm>
          <a:off x="6138754" y="352547"/>
          <a:ext cx="1302684" cy="1302479"/>
        </a:xfrm>
        <a:prstGeom prst="ellipse">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a:latin typeface="Calibri Light" panose="020F0302020204030204" pitchFamily="34" charset="0"/>
              <a:cs typeface="Calibri Light" panose="020F0302020204030204" pitchFamily="34" charset="0"/>
            </a:rPr>
            <a:t>ტვინი</a:t>
          </a:r>
          <a:endParaRPr lang="de-DE" sz="1200" kern="1200" dirty="0">
            <a:latin typeface="Calibri Light" panose="020F0302020204030204" pitchFamily="34" charset="0"/>
            <a:cs typeface="Calibri Light" panose="020F0302020204030204" pitchFamily="34" charset="0"/>
          </a:endParaRPr>
        </a:p>
      </dsp:txBody>
      <dsp:txXfrm>
        <a:off x="6324978" y="538650"/>
        <a:ext cx="930235" cy="930272"/>
      </dsp:txXfrm>
    </dsp:sp>
    <dsp:sp modelId="{20E69200-7C51-43B2-AA4E-A3DF963565CE}">
      <dsp:nvSpPr>
        <dsp:cNvPr id="0" name=""/>
        <dsp:cNvSpPr/>
      </dsp:nvSpPr>
      <dsp:spPr>
        <a:xfrm>
          <a:off x="6138754" y="1727263"/>
          <a:ext cx="1302684" cy="764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ka-GE" sz="1100" kern="1200">
              <a:latin typeface="Calibri Light" panose="020F0302020204030204" pitchFamily="34" charset="0"/>
              <a:cs typeface="Calibri Light" panose="020F0302020204030204" pitchFamily="34" charset="0"/>
            </a:rPr>
            <a:t>შუა ტვინისა და დიენცეფალონის მეშვეობით</a:t>
          </a:r>
          <a:endParaRPr lang="de-DE" sz="1100" kern="1200" dirty="0">
            <a:latin typeface="Calibri Light" panose="020F0302020204030204" pitchFamily="34" charset="0"/>
            <a:cs typeface="Calibri Light" panose="020F0302020204030204" pitchFamily="34" charset="0"/>
          </a:endParaRPr>
        </a:p>
        <a:p>
          <a:pPr marL="57150" lvl="1" indent="-57150" algn="l" defTabSz="488950">
            <a:lnSpc>
              <a:spcPct val="90000"/>
            </a:lnSpc>
            <a:spcBef>
              <a:spcPct val="0"/>
            </a:spcBef>
            <a:spcAft>
              <a:spcPct val="15000"/>
            </a:spcAft>
            <a:buChar char="••"/>
          </a:pPr>
          <a:r>
            <a:rPr lang="ka-GE" sz="1100" kern="1200" dirty="0">
              <a:latin typeface="Calibri Light" panose="020F0302020204030204" pitchFamily="34" charset="0"/>
              <a:cs typeface="Calibri Light" panose="020F0302020204030204" pitchFamily="34" charset="0"/>
            </a:rPr>
            <a:t>ოპტიკური ზონისკენ</a:t>
          </a:r>
          <a:endParaRPr lang="en-US" sz="1100" kern="1200" dirty="0">
            <a:latin typeface="Calibri Light" panose="020F0302020204030204" pitchFamily="34" charset="0"/>
            <a:cs typeface="Calibri Light" panose="020F0302020204030204" pitchFamily="34" charset="0"/>
          </a:endParaRPr>
        </a:p>
      </dsp:txBody>
      <dsp:txXfrm>
        <a:off x="6138754" y="1727263"/>
        <a:ext cx="1302684" cy="764983"/>
      </dsp:txXfrm>
    </dsp:sp>
    <dsp:sp modelId="{F4B78DD5-0054-43FA-ACCB-B1AB909D8A77}">
      <dsp:nvSpPr>
        <dsp:cNvPr id="0" name=""/>
        <dsp:cNvSpPr/>
      </dsp:nvSpPr>
      <dsp:spPr>
        <a:xfrm rot="2700000">
          <a:off x="4649944" y="305864"/>
          <a:ext cx="1395599" cy="1395599"/>
        </a:xfrm>
        <a:prstGeom prst="teardrop">
          <a:avLst>
            <a:gd name="adj" fmla="val 1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11E82-BD50-4265-A5E1-884882F81217}">
      <dsp:nvSpPr>
        <dsp:cNvPr id="0" name=""/>
        <dsp:cNvSpPr/>
      </dsp:nvSpPr>
      <dsp:spPr>
        <a:xfrm>
          <a:off x="4696845" y="352547"/>
          <a:ext cx="1302684" cy="1302479"/>
        </a:xfrm>
        <a:prstGeom prst="ellipse">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a:latin typeface="Calibri Light" panose="020F0302020204030204" pitchFamily="34" charset="0"/>
              <a:cs typeface="Calibri Light" panose="020F0302020204030204" pitchFamily="34" charset="0"/>
            </a:rPr>
            <a:t>ვიზუალური ნერვი</a:t>
          </a:r>
          <a:endParaRPr lang="de-DE" sz="1200" kern="1200" dirty="0">
            <a:latin typeface="Calibri Light" panose="020F0302020204030204" pitchFamily="34" charset="0"/>
            <a:cs typeface="Calibri Light" panose="020F0302020204030204" pitchFamily="34" charset="0"/>
          </a:endParaRPr>
        </a:p>
      </dsp:txBody>
      <dsp:txXfrm>
        <a:off x="4883069" y="538650"/>
        <a:ext cx="930235" cy="930272"/>
      </dsp:txXfrm>
    </dsp:sp>
    <dsp:sp modelId="{E45A422D-C72A-412D-92E2-67D42E757A74}">
      <dsp:nvSpPr>
        <dsp:cNvPr id="0" name=""/>
        <dsp:cNvSpPr/>
      </dsp:nvSpPr>
      <dsp:spPr>
        <a:xfrm>
          <a:off x="4696845" y="1727263"/>
          <a:ext cx="1302684" cy="764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ka-GE" sz="1100" kern="1200">
              <a:latin typeface="Calibri Light" panose="020F0302020204030204" pitchFamily="34" charset="0"/>
              <a:cs typeface="Calibri Light" panose="020F0302020204030204" pitchFamily="34" charset="0"/>
            </a:rPr>
            <a:t>ნერვული იმპულსი</a:t>
          </a:r>
          <a:endParaRPr lang="de-DE" sz="1100" kern="1200" dirty="0">
            <a:latin typeface="Calibri Light" panose="020F0302020204030204" pitchFamily="34" charset="0"/>
            <a:cs typeface="Calibri Light" panose="020F0302020204030204" pitchFamily="34" charset="0"/>
          </a:endParaRPr>
        </a:p>
        <a:p>
          <a:pPr marL="57150" lvl="1" indent="-57150" algn="l" defTabSz="488950">
            <a:lnSpc>
              <a:spcPct val="90000"/>
            </a:lnSpc>
            <a:spcBef>
              <a:spcPct val="0"/>
            </a:spcBef>
            <a:spcAft>
              <a:spcPct val="15000"/>
            </a:spcAft>
            <a:buChar char="••"/>
          </a:pPr>
          <a:r>
            <a:rPr lang="ka-GE" sz="1100" kern="1200" dirty="0">
              <a:latin typeface="Calibri Light" panose="020F0302020204030204" pitchFamily="34" charset="0"/>
              <a:cs typeface="Calibri Light" panose="020F0302020204030204" pitchFamily="34" charset="0"/>
            </a:rPr>
            <a:t>ბიპოლარული და განგლიონური უჯრედების გამოყენებით</a:t>
          </a:r>
          <a:endParaRPr lang="en-US" sz="1100" kern="1200" dirty="0">
            <a:latin typeface="Calibri Light" panose="020F0302020204030204" pitchFamily="34" charset="0"/>
            <a:cs typeface="Calibri Light" panose="020F0302020204030204" pitchFamily="34" charset="0"/>
          </a:endParaRPr>
        </a:p>
      </dsp:txBody>
      <dsp:txXfrm>
        <a:off x="4696845" y="1727263"/>
        <a:ext cx="1302684" cy="764983"/>
      </dsp:txXfrm>
    </dsp:sp>
    <dsp:sp modelId="{90B23F06-09CA-4871-A6EF-250BC2D1BEED}">
      <dsp:nvSpPr>
        <dsp:cNvPr id="0" name=""/>
        <dsp:cNvSpPr/>
      </dsp:nvSpPr>
      <dsp:spPr>
        <a:xfrm rot="2700000">
          <a:off x="3208035" y="305864"/>
          <a:ext cx="1395599" cy="1395599"/>
        </a:xfrm>
        <a:prstGeom prst="teardrop">
          <a:avLst>
            <a:gd name="adj" fmla="val 1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EDC1B-D487-4226-BACD-66CE95868ED9}">
      <dsp:nvSpPr>
        <dsp:cNvPr id="0" name=""/>
        <dsp:cNvSpPr/>
      </dsp:nvSpPr>
      <dsp:spPr>
        <a:xfrm>
          <a:off x="3254936" y="352547"/>
          <a:ext cx="1302684" cy="1302479"/>
        </a:xfrm>
        <a:prstGeom prst="ellipse">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a:latin typeface="Calibri Light" panose="020F0302020204030204" pitchFamily="34" charset="0"/>
              <a:cs typeface="Calibri Light" panose="020F0302020204030204" pitchFamily="34" charset="0"/>
            </a:rPr>
            <a:t>ბადურის რეცეპტორი</a:t>
          </a:r>
          <a:endParaRPr lang="de-DE" sz="1200" kern="1200" dirty="0">
            <a:latin typeface="Calibri Light" panose="020F0302020204030204" pitchFamily="34" charset="0"/>
            <a:cs typeface="Calibri Light" panose="020F0302020204030204" pitchFamily="34" charset="0"/>
          </a:endParaRPr>
        </a:p>
      </dsp:txBody>
      <dsp:txXfrm>
        <a:off x="3440274" y="538650"/>
        <a:ext cx="930235" cy="930272"/>
      </dsp:txXfrm>
    </dsp:sp>
    <dsp:sp modelId="{743AE170-3F3F-48C9-917C-15911462AEC8}">
      <dsp:nvSpPr>
        <dsp:cNvPr id="0" name=""/>
        <dsp:cNvSpPr/>
      </dsp:nvSpPr>
      <dsp:spPr>
        <a:xfrm>
          <a:off x="3254936" y="1727263"/>
          <a:ext cx="1302684" cy="764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ka-GE" sz="1100" kern="1200" dirty="0">
              <a:latin typeface="Calibri Light" panose="020F0302020204030204" pitchFamily="34" charset="0"/>
              <a:cs typeface="Calibri Light" panose="020F0302020204030204" pitchFamily="34" charset="0"/>
            </a:rPr>
            <a:t>ელექტრული იმპულსური კონვერტაცია</a:t>
          </a:r>
          <a:endParaRPr lang="de-DE" sz="1100" kern="1200" dirty="0">
            <a:latin typeface="Calibri Light" panose="020F0302020204030204" pitchFamily="34" charset="0"/>
            <a:cs typeface="Calibri Light" panose="020F0302020204030204" pitchFamily="34" charset="0"/>
          </a:endParaRPr>
        </a:p>
      </dsp:txBody>
      <dsp:txXfrm>
        <a:off x="3254936" y="1727263"/>
        <a:ext cx="1302684" cy="764983"/>
      </dsp:txXfrm>
    </dsp:sp>
    <dsp:sp modelId="{BF050BC4-6632-46F2-906E-2F7F0C660D79}">
      <dsp:nvSpPr>
        <dsp:cNvPr id="0" name=""/>
        <dsp:cNvSpPr/>
      </dsp:nvSpPr>
      <dsp:spPr>
        <a:xfrm rot="2700000">
          <a:off x="1766126" y="305864"/>
          <a:ext cx="1395599" cy="1395599"/>
        </a:xfrm>
        <a:prstGeom prst="teardrop">
          <a:avLst>
            <a:gd name="adj" fmla="val 1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DFB8B-4D04-4C05-A66B-23BDD372FE34}">
      <dsp:nvSpPr>
        <dsp:cNvPr id="0" name=""/>
        <dsp:cNvSpPr/>
      </dsp:nvSpPr>
      <dsp:spPr>
        <a:xfrm>
          <a:off x="1813027" y="352547"/>
          <a:ext cx="1302684" cy="1302479"/>
        </a:xfrm>
        <a:prstGeom prst="ellipse">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a:latin typeface="Calibri Light" panose="020F0302020204030204" pitchFamily="34" charset="0"/>
              <a:cs typeface="Calibri Light" panose="020F0302020204030204" pitchFamily="34" charset="0"/>
            </a:rPr>
            <a:t>ოპტიკური/ მექანიკური სისტემა</a:t>
          </a:r>
          <a:endParaRPr lang="de-DE" sz="1200" kern="1200" dirty="0">
            <a:latin typeface="Calibri Light" panose="020F0302020204030204" pitchFamily="34" charset="0"/>
            <a:cs typeface="Calibri Light" panose="020F0302020204030204" pitchFamily="34" charset="0"/>
          </a:endParaRPr>
        </a:p>
      </dsp:txBody>
      <dsp:txXfrm>
        <a:off x="1998365" y="538650"/>
        <a:ext cx="930235" cy="930272"/>
      </dsp:txXfrm>
    </dsp:sp>
    <dsp:sp modelId="{91DA5FE2-7862-431D-88C9-68EE01DACDC2}">
      <dsp:nvSpPr>
        <dsp:cNvPr id="0" name=""/>
        <dsp:cNvSpPr/>
      </dsp:nvSpPr>
      <dsp:spPr>
        <a:xfrm>
          <a:off x="1813027" y="1727263"/>
          <a:ext cx="1302684" cy="764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ka-GE" sz="1100" kern="1200" dirty="0">
              <a:latin typeface="Calibri Light" panose="020F0302020204030204" pitchFamily="34" charset="0"/>
              <a:cs typeface="Calibri Light" panose="020F0302020204030204" pitchFamily="34" charset="0"/>
            </a:rPr>
            <a:t>შეფუთვა და რეფრაქცია
ადაპტაცია</a:t>
          </a:r>
          <a:endParaRPr lang="de-DE" sz="1100" kern="1200" dirty="0">
            <a:latin typeface="Calibri Light" panose="020F0302020204030204" pitchFamily="34" charset="0"/>
            <a:cs typeface="Calibri Light" panose="020F0302020204030204" pitchFamily="34" charset="0"/>
          </a:endParaRPr>
        </a:p>
      </dsp:txBody>
      <dsp:txXfrm>
        <a:off x="1813027" y="1727263"/>
        <a:ext cx="1302684" cy="764983"/>
      </dsp:txXfrm>
    </dsp:sp>
    <dsp:sp modelId="{A1191A3C-FCF8-428B-A447-7CF055E9F0C2}">
      <dsp:nvSpPr>
        <dsp:cNvPr id="0" name=""/>
        <dsp:cNvSpPr/>
      </dsp:nvSpPr>
      <dsp:spPr>
        <a:xfrm rot="2700000">
          <a:off x="324217" y="305864"/>
          <a:ext cx="1395599" cy="1395599"/>
        </a:xfrm>
        <a:prstGeom prst="teardrop">
          <a:avLst>
            <a:gd name="adj" fmla="val 1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464F5-02C3-4041-9507-FCBC8A6B03B8}">
      <dsp:nvSpPr>
        <dsp:cNvPr id="0" name=""/>
        <dsp:cNvSpPr/>
      </dsp:nvSpPr>
      <dsp:spPr>
        <a:xfrm>
          <a:off x="370231" y="352547"/>
          <a:ext cx="1302684" cy="1302479"/>
        </a:xfrm>
        <a:prstGeom prst="ellipse">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a:latin typeface="Calibri Light" panose="020F0302020204030204" pitchFamily="34" charset="0"/>
              <a:cs typeface="Calibri Light" panose="020F0302020204030204" pitchFamily="34" charset="0"/>
            </a:rPr>
            <a:t>სინათლე</a:t>
          </a:r>
          <a:endParaRPr lang="de-DE" sz="1200" kern="1200" dirty="0">
            <a:latin typeface="Calibri Light" panose="020F0302020204030204" pitchFamily="34" charset="0"/>
            <a:cs typeface="Calibri Light" panose="020F0302020204030204" pitchFamily="34" charset="0"/>
          </a:endParaRPr>
        </a:p>
      </dsp:txBody>
      <dsp:txXfrm>
        <a:off x="556456" y="538650"/>
        <a:ext cx="930235" cy="930272"/>
      </dsp:txXfrm>
    </dsp:sp>
    <dsp:sp modelId="{B60FCF60-50EF-4EC0-8C45-8B8A9E1AE9EE}">
      <dsp:nvSpPr>
        <dsp:cNvPr id="0" name=""/>
        <dsp:cNvSpPr/>
      </dsp:nvSpPr>
      <dsp:spPr>
        <a:xfrm>
          <a:off x="370231" y="1727263"/>
          <a:ext cx="1302684" cy="764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ka-GE" sz="1100" kern="1200" dirty="0">
              <a:latin typeface="Calibri Light" panose="020F0302020204030204" pitchFamily="34" charset="0"/>
              <a:cs typeface="Calibri Light" panose="020F0302020204030204" pitchFamily="34" charset="0"/>
            </a:rPr>
            <a:t>ფიზიკური ენერგია</a:t>
          </a:r>
          <a:endParaRPr lang="de-DE" sz="1100" kern="1200" dirty="0">
            <a:latin typeface="Calibri Light" panose="020F0302020204030204" pitchFamily="34" charset="0"/>
            <a:cs typeface="Calibri Light" panose="020F0302020204030204" pitchFamily="34" charset="0"/>
          </a:endParaRPr>
        </a:p>
      </dsp:txBody>
      <dsp:txXfrm>
        <a:off x="370231" y="1727263"/>
        <a:ext cx="1302684" cy="764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B9305-2538-44E5-9C2F-4EDA5B0949C3}">
      <dsp:nvSpPr>
        <dsp:cNvPr id="0" name=""/>
        <dsp:cNvSpPr/>
      </dsp:nvSpPr>
      <dsp:spPr>
        <a:xfrm rot="5400000">
          <a:off x="7071561" y="-3021840"/>
          <a:ext cx="779885" cy="7022592"/>
        </a:xfrm>
        <a:prstGeom prst="round2SameRect">
          <a:avLst/>
        </a:prstGeom>
        <a:noFill/>
        <a:ln w="25400" cap="flat" cmpd="sng" algn="ctr">
          <a:solidFill>
            <a:srgbClr val="92D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ka-GE" sz="1300" kern="1200" dirty="0">
              <a:latin typeface="Calibri Light" panose="020F0302020204030204" pitchFamily="34" charset="0"/>
              <a:cs typeface="Calibri Light" panose="020F0302020204030204" pitchFamily="34" charset="0"/>
            </a:rPr>
            <a:t>განათლების სისტემის ყველა დონისთვის</a:t>
          </a:r>
          <a:endParaRPr lang="de-DE" sz="1300" kern="1200" dirty="0">
            <a:latin typeface="Calibri Light" panose="020F0302020204030204" pitchFamily="34" charset="0"/>
            <a:cs typeface="Calibri Light" panose="020F0302020204030204" pitchFamily="34" charset="0"/>
          </a:endParaRPr>
        </a:p>
        <a:p>
          <a:pPr marL="114300" lvl="1" indent="-114300" algn="l" defTabSz="577850" rtl="0">
            <a:lnSpc>
              <a:spcPct val="90000"/>
            </a:lnSpc>
            <a:spcBef>
              <a:spcPct val="0"/>
            </a:spcBef>
            <a:spcAft>
              <a:spcPct val="15000"/>
            </a:spcAft>
            <a:buChar char="••"/>
          </a:pPr>
          <a:r>
            <a:rPr lang="ka-GE" sz="1300" kern="1200" dirty="0">
              <a:latin typeface="Calibri Light" panose="020F0302020204030204" pitchFamily="34" charset="0"/>
              <a:cs typeface="Calibri Light" panose="020F0302020204030204" pitchFamily="34" charset="0"/>
            </a:rPr>
            <a:t>ნებისმიერი ასაკისთვის</a:t>
          </a:r>
          <a:endParaRPr lang="de-DE" sz="1300" kern="1200" dirty="0">
            <a:latin typeface="Calibri Light" panose="020F0302020204030204" pitchFamily="34" charset="0"/>
            <a:cs typeface="Calibri Light" panose="020F0302020204030204" pitchFamily="34" charset="0"/>
          </a:endParaRPr>
        </a:p>
        <a:p>
          <a:pPr marL="114300" lvl="1" indent="-114300" algn="l" defTabSz="577850" rtl="0">
            <a:lnSpc>
              <a:spcPct val="90000"/>
            </a:lnSpc>
            <a:spcBef>
              <a:spcPct val="0"/>
            </a:spcBef>
            <a:spcAft>
              <a:spcPct val="15000"/>
            </a:spcAft>
            <a:buChar char="••"/>
          </a:pPr>
          <a:r>
            <a:rPr lang="ka-GE" sz="1300" kern="1200" dirty="0">
              <a:latin typeface="Calibri Light" panose="020F0302020204030204" pitchFamily="34" charset="0"/>
              <a:cs typeface="Calibri Light" panose="020F0302020204030204" pitchFamily="34" charset="0"/>
            </a:rPr>
            <a:t>ყველა რეგიონისთვის</a:t>
          </a:r>
          <a:endParaRPr lang="de-DE" sz="1300" kern="1200" dirty="0">
            <a:latin typeface="Calibri Light" panose="020F0302020204030204" pitchFamily="34" charset="0"/>
            <a:cs typeface="Calibri Light" panose="020F0302020204030204" pitchFamily="34" charset="0"/>
          </a:endParaRPr>
        </a:p>
      </dsp:txBody>
      <dsp:txXfrm rot="-5400000">
        <a:off x="3950208" y="137584"/>
        <a:ext cx="6984521" cy="703743"/>
      </dsp:txXfrm>
    </dsp:sp>
    <dsp:sp modelId="{4A536404-5038-476B-85E9-1DE61CECD5E3}">
      <dsp:nvSpPr>
        <dsp:cNvPr id="0" name=""/>
        <dsp:cNvSpPr/>
      </dsp:nvSpPr>
      <dsp:spPr>
        <a:xfrm>
          <a:off x="24017" y="0"/>
          <a:ext cx="3950208" cy="97485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ka-GE" sz="1800" b="1" kern="1200" dirty="0">
              <a:latin typeface="Calibri Light" panose="020F0302020204030204" pitchFamily="34" charset="0"/>
              <a:cs typeface="Calibri Light" panose="020F0302020204030204" pitchFamily="34" charset="0"/>
            </a:rPr>
            <a:t>არსებობა</a:t>
          </a:r>
          <a:r>
            <a:rPr lang="de-DE" sz="1800" b="1" kern="1200" dirty="0">
              <a:latin typeface="Calibri Light" panose="020F0302020204030204" pitchFamily="34" charset="0"/>
              <a:cs typeface="Calibri Light" panose="020F0302020204030204" pitchFamily="34" charset="0"/>
            </a:rPr>
            <a:t> – Verfügbarkeit</a:t>
          </a:r>
          <a:endParaRPr lang="de-DE" sz="1800" kern="1200" dirty="0">
            <a:latin typeface="Calibri Light" panose="020F0302020204030204" pitchFamily="34" charset="0"/>
            <a:cs typeface="Calibri Light" panose="020F0302020204030204" pitchFamily="34" charset="0"/>
          </a:endParaRPr>
        </a:p>
      </dsp:txBody>
      <dsp:txXfrm>
        <a:off x="71606" y="47589"/>
        <a:ext cx="3855030" cy="879679"/>
      </dsp:txXfrm>
    </dsp:sp>
    <dsp:sp modelId="{2F0CDE4A-AD0D-488C-93F8-26140AD83061}">
      <dsp:nvSpPr>
        <dsp:cNvPr id="0" name=""/>
        <dsp:cNvSpPr/>
      </dsp:nvSpPr>
      <dsp:spPr>
        <a:xfrm rot="5400000">
          <a:off x="7071561" y="-1998240"/>
          <a:ext cx="779885" cy="7022592"/>
        </a:xfrm>
        <a:prstGeom prst="round2SameRect">
          <a:avLst/>
        </a:prstGeom>
        <a:no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ka-GE" sz="1300" kern="1200" dirty="0">
              <a:latin typeface="Calibri Light" panose="020F0302020204030204" pitchFamily="34" charset="0"/>
              <a:cs typeface="Calibri Light" panose="020F0302020204030204" pitchFamily="34" charset="0"/>
            </a:rPr>
            <a:t>ფიზიკურ, ეკონომიკურ, ადმინისტრაციულ, სამართლებრივ, გენდერულ, სოციალურ-კულტურულ დონეზე</a:t>
          </a:r>
          <a:endParaRPr lang="de-DE" sz="1300" kern="1200" dirty="0">
            <a:latin typeface="Calibri Light" panose="020F0302020204030204" pitchFamily="34" charset="0"/>
            <a:cs typeface="Calibri Light" panose="020F0302020204030204" pitchFamily="34" charset="0"/>
          </a:endParaRPr>
        </a:p>
        <a:p>
          <a:pPr marL="114300" lvl="1" indent="-114300" algn="l" defTabSz="577850" rtl="0">
            <a:lnSpc>
              <a:spcPct val="90000"/>
            </a:lnSpc>
            <a:spcBef>
              <a:spcPct val="0"/>
            </a:spcBef>
            <a:spcAft>
              <a:spcPct val="15000"/>
            </a:spcAft>
            <a:buChar char="••"/>
          </a:pPr>
          <a:r>
            <a:rPr lang="ka-GE" sz="1300" kern="1200" dirty="0">
              <a:latin typeface="Calibri Light" panose="020F0302020204030204" pitchFamily="34" charset="0"/>
              <a:cs typeface="Calibri Light" panose="020F0302020204030204" pitchFamily="34" charset="0"/>
            </a:rPr>
            <a:t>ნებისმიერი შეზღუდული შესაძლებებლობა</a:t>
          </a:r>
          <a:endParaRPr lang="de-DE" sz="1300" kern="1200" dirty="0">
            <a:latin typeface="Calibri Light" panose="020F0302020204030204" pitchFamily="34" charset="0"/>
            <a:cs typeface="Calibri Light" panose="020F0302020204030204" pitchFamily="34" charset="0"/>
          </a:endParaRPr>
        </a:p>
      </dsp:txBody>
      <dsp:txXfrm rot="-5400000">
        <a:off x="3950208" y="1161184"/>
        <a:ext cx="6984521" cy="703743"/>
      </dsp:txXfrm>
    </dsp:sp>
    <dsp:sp modelId="{A891F735-8059-439B-9E57-590DF1F0353B}">
      <dsp:nvSpPr>
        <dsp:cNvPr id="0" name=""/>
        <dsp:cNvSpPr/>
      </dsp:nvSpPr>
      <dsp:spPr>
        <a:xfrm>
          <a:off x="75914" y="1007816"/>
          <a:ext cx="3950208" cy="974857"/>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ka-GE" sz="1800" b="1" kern="1200" dirty="0">
              <a:latin typeface="Calibri Light" panose="020F0302020204030204" pitchFamily="34" charset="0"/>
              <a:cs typeface="Calibri Light" panose="020F0302020204030204" pitchFamily="34" charset="0"/>
            </a:rPr>
            <a:t>ხელმისაწვდომობა</a:t>
          </a:r>
          <a:r>
            <a:rPr lang="de-DE" sz="1800" b="1" kern="1200" dirty="0">
              <a:latin typeface="Calibri Light" panose="020F0302020204030204" pitchFamily="34" charset="0"/>
              <a:cs typeface="Calibri Light" panose="020F0302020204030204" pitchFamily="34" charset="0"/>
            </a:rPr>
            <a:t> – Zugänglichkeit</a:t>
          </a:r>
        </a:p>
      </dsp:txBody>
      <dsp:txXfrm>
        <a:off x="123503" y="1055405"/>
        <a:ext cx="3855030" cy="879679"/>
      </dsp:txXfrm>
    </dsp:sp>
    <dsp:sp modelId="{5D56632D-76FA-4812-8593-6C51396E1624}">
      <dsp:nvSpPr>
        <dsp:cNvPr id="0" name=""/>
        <dsp:cNvSpPr/>
      </dsp:nvSpPr>
      <dsp:spPr>
        <a:xfrm rot="5400000">
          <a:off x="7003577" y="-961412"/>
          <a:ext cx="779885" cy="7022592"/>
        </a:xfrm>
        <a:prstGeom prst="round2SameRect">
          <a:avLst/>
        </a:prstGeom>
        <a:noFill/>
        <a:ln w="25400" cap="flat" cmpd="sng" algn="ctr">
          <a:solidFill>
            <a:srgbClr val="FF7D3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ka-GE" sz="1300" kern="1200" dirty="0">
              <a:latin typeface="Calibri Light" panose="020F0302020204030204" pitchFamily="34" charset="0"/>
              <a:cs typeface="Calibri Light" panose="020F0302020204030204" pitchFamily="34" charset="0"/>
            </a:rPr>
            <a:t>კვალიფიციური პერსონალი და ხელმისაწვდომი მასალები
პროგრამებისა და ხარისხების ადეკვატური დონე</a:t>
          </a:r>
          <a:endParaRPr lang="de-DE" sz="1300" kern="1200" dirty="0">
            <a:latin typeface="Calibri Light" panose="020F0302020204030204" pitchFamily="34" charset="0"/>
            <a:cs typeface="Calibri Light" panose="020F0302020204030204" pitchFamily="34" charset="0"/>
          </a:endParaRPr>
        </a:p>
      </dsp:txBody>
      <dsp:txXfrm rot="-5400000">
        <a:off x="3882224" y="2198012"/>
        <a:ext cx="6984521" cy="703743"/>
      </dsp:txXfrm>
    </dsp:sp>
    <dsp:sp modelId="{8B15384E-349A-40EC-BBC1-17E49EA593F9}">
      <dsp:nvSpPr>
        <dsp:cNvPr id="0" name=""/>
        <dsp:cNvSpPr/>
      </dsp:nvSpPr>
      <dsp:spPr>
        <a:xfrm>
          <a:off x="0" y="2049227"/>
          <a:ext cx="3950208" cy="974857"/>
        </a:xfrm>
        <a:prstGeom prst="roundRect">
          <a:avLst/>
        </a:prstGeom>
        <a:solidFill>
          <a:srgbClr val="FF7D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ka-GE" sz="1800" b="1" kern="1200" dirty="0">
              <a:latin typeface="Calibri Light" panose="020F0302020204030204" pitchFamily="34" charset="0"/>
              <a:cs typeface="Calibri Light" panose="020F0302020204030204" pitchFamily="34" charset="0"/>
            </a:rPr>
            <a:t>მიმღებლობა</a:t>
          </a:r>
          <a:r>
            <a:rPr lang="de-DE" sz="1800" b="1" kern="1200" dirty="0">
              <a:latin typeface="Calibri Light" panose="020F0302020204030204" pitchFamily="34" charset="0"/>
              <a:cs typeface="Calibri Light" panose="020F0302020204030204" pitchFamily="34" charset="0"/>
            </a:rPr>
            <a:t> – Annehmbarkeit</a:t>
          </a:r>
        </a:p>
      </dsp:txBody>
      <dsp:txXfrm>
        <a:off x="47589" y="2096816"/>
        <a:ext cx="3855030" cy="879679"/>
      </dsp:txXfrm>
    </dsp:sp>
    <dsp:sp modelId="{DE48F2B9-A312-49E5-9689-ADDED9FEBE42}">
      <dsp:nvSpPr>
        <dsp:cNvPr id="0" name=""/>
        <dsp:cNvSpPr/>
      </dsp:nvSpPr>
      <dsp:spPr>
        <a:xfrm rot="5400000">
          <a:off x="7071561" y="48960"/>
          <a:ext cx="779885" cy="7022592"/>
        </a:xfrm>
        <a:prstGeom prst="round2SameRect">
          <a:avLst/>
        </a:prstGeom>
        <a:no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ka-GE" sz="1300" kern="1200" dirty="0">
              <a:latin typeface="Calibri Light" panose="020F0302020204030204" pitchFamily="34" charset="0"/>
              <a:cs typeface="Calibri Light" panose="020F0302020204030204" pitchFamily="34" charset="0"/>
            </a:rPr>
            <a:t>ადაპტაცია სხვადახვა ფორმის შეზღუდულ შესაძლებლობაზე </a:t>
          </a:r>
          <a:endParaRPr lang="de-DE" sz="1300" kern="1200" dirty="0">
            <a:latin typeface="Calibri Light" panose="020F0302020204030204" pitchFamily="34" charset="0"/>
            <a:cs typeface="Calibri Light" panose="020F0302020204030204" pitchFamily="34" charset="0"/>
          </a:endParaRPr>
        </a:p>
        <a:p>
          <a:pPr marL="114300" lvl="1" indent="-114300" algn="l" defTabSz="577850" rtl="0">
            <a:lnSpc>
              <a:spcPct val="90000"/>
            </a:lnSpc>
            <a:spcBef>
              <a:spcPct val="0"/>
            </a:spcBef>
            <a:spcAft>
              <a:spcPct val="15000"/>
            </a:spcAft>
            <a:buChar char="••"/>
          </a:pPr>
          <a:r>
            <a:rPr lang="ka-GE" sz="1300" kern="1200" dirty="0" err="1">
              <a:latin typeface="Calibri Light" panose="020F0302020204030204" pitchFamily="34" charset="0"/>
              <a:cs typeface="Calibri Light" panose="020F0302020204030204" pitchFamily="34" charset="0"/>
            </a:rPr>
            <a:t>დროის, სივრცის, მასალებისა და შინაარსის ადაპტაცია</a:t>
          </a:r>
          <a:endParaRPr lang="en-US" sz="1300" kern="1200" dirty="0" err="1">
            <a:latin typeface="Calibri Light" panose="020F0302020204030204" pitchFamily="34" charset="0"/>
            <a:cs typeface="Calibri Light" panose="020F0302020204030204" pitchFamily="34" charset="0"/>
          </a:endParaRPr>
        </a:p>
      </dsp:txBody>
      <dsp:txXfrm rot="-5400000">
        <a:off x="3950208" y="3208385"/>
        <a:ext cx="6984521" cy="703743"/>
      </dsp:txXfrm>
    </dsp:sp>
    <dsp:sp modelId="{A5B0B7E1-3142-473F-B54E-B86DB841FFCE}">
      <dsp:nvSpPr>
        <dsp:cNvPr id="0" name=""/>
        <dsp:cNvSpPr/>
      </dsp:nvSpPr>
      <dsp:spPr>
        <a:xfrm>
          <a:off x="0" y="3072827"/>
          <a:ext cx="3950208" cy="974857"/>
        </a:xfrm>
        <a:prstGeom prst="roundRect">
          <a:avLst/>
        </a:prstGeom>
        <a:solidFill>
          <a:srgbClr val="007D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ka-GE" sz="1800" b="1" kern="1200" dirty="0">
              <a:latin typeface="Calibri Light" panose="020F0302020204030204" pitchFamily="34" charset="0"/>
              <a:cs typeface="Calibri Light" panose="020F0302020204030204" pitchFamily="34" charset="0"/>
            </a:rPr>
            <a:t>ადაპტურობა</a:t>
          </a:r>
          <a:r>
            <a:rPr lang="de-DE" sz="1800" b="1" kern="1200" dirty="0">
              <a:latin typeface="Calibri Light" panose="020F0302020204030204" pitchFamily="34" charset="0"/>
              <a:cs typeface="Calibri Light" panose="020F0302020204030204" pitchFamily="34" charset="0"/>
            </a:rPr>
            <a:t>– Anpassungsfähigkeit</a:t>
          </a:r>
        </a:p>
      </dsp:txBody>
      <dsp:txXfrm>
        <a:off x="47589" y="3120416"/>
        <a:ext cx="3855030" cy="8796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1">
  <dgm:title val="Kreisprozess"/>
  <dgm:desc val="Wird verwendet, um sequenzielle Schritte in einem Prozess darzustellen. Auf 11 Formen der Ebene 1 mit unbeschränkter Anzahl von Formen der Ebene 2 beschränkt. Dies eignet sich am besten für kleine Textmengen. Nicht verwendeter Text wird nicht angezeigt, ist aber weiterhin verfügbar, wenn Sie das Layout wechseln."/>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8657074D-CA36-4B5B-92C3-3B5D78C99FA0}" type="datetimeFigureOut">
              <a:rPr lang="de-DE"/>
              <a:pPr>
                <a:defRPr/>
              </a:pPr>
              <a:t>14.12.2022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D7CD05-6967-4569-B689-BFDAF58533B3}"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195C9C-F973-4BC4-A2E1-8F337DBB95F6}" type="slidenum">
              <a:rPr lang="de-DE" smtClean="0"/>
              <a:t>5</a:t>
            </a:fld>
            <a:endParaRPr lang="de-DE"/>
          </a:p>
        </p:txBody>
      </p:sp>
    </p:spTree>
    <p:extLst>
      <p:ext uri="{BB962C8B-B14F-4D97-AF65-F5344CB8AC3E}">
        <p14:creationId xmlns:p14="http://schemas.microsoft.com/office/powerpoint/2010/main" val="159886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DC157B6-8825-405D-A275-749B85998F21}" type="slidenum">
              <a:rPr lang="de-DE" smtClean="0"/>
              <a:t>6</a:t>
            </a:fld>
            <a:endParaRPr lang="de-DE"/>
          </a:p>
        </p:txBody>
      </p:sp>
    </p:spTree>
    <p:extLst>
      <p:ext uri="{BB962C8B-B14F-4D97-AF65-F5344CB8AC3E}">
        <p14:creationId xmlns:p14="http://schemas.microsoft.com/office/powerpoint/2010/main" val="392867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DC157B6-8825-405D-A275-749B85998F21}" type="slidenum">
              <a:rPr lang="de-DE" smtClean="0"/>
              <a:t>7</a:t>
            </a:fld>
            <a:endParaRPr lang="de-DE"/>
          </a:p>
        </p:txBody>
      </p:sp>
    </p:spTree>
    <p:extLst>
      <p:ext uri="{BB962C8B-B14F-4D97-AF65-F5344CB8AC3E}">
        <p14:creationId xmlns:p14="http://schemas.microsoft.com/office/powerpoint/2010/main" val="13173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DC157B6-8825-405D-A275-749B85998F21}" type="slidenum">
              <a:rPr lang="de-DE" smtClean="0"/>
              <a:t>8</a:t>
            </a:fld>
            <a:endParaRPr lang="de-DE"/>
          </a:p>
        </p:txBody>
      </p:sp>
    </p:spTree>
    <p:extLst>
      <p:ext uri="{BB962C8B-B14F-4D97-AF65-F5344CB8AC3E}">
        <p14:creationId xmlns:p14="http://schemas.microsoft.com/office/powerpoint/2010/main" val="358305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195C9C-F973-4BC4-A2E1-8F337DBB95F6}" type="slidenum">
              <a:rPr lang="de-DE" smtClean="0"/>
              <a:t>12</a:t>
            </a:fld>
            <a:endParaRPr lang="de-DE"/>
          </a:p>
        </p:txBody>
      </p:sp>
    </p:spTree>
    <p:extLst>
      <p:ext uri="{BB962C8B-B14F-4D97-AF65-F5344CB8AC3E}">
        <p14:creationId xmlns:p14="http://schemas.microsoft.com/office/powerpoint/2010/main" val="248465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Physikalische Energie in Form von Lichtwellen wird vom peripheren Sehsystem aufgenommen und über optische, respektive mechanische Zwischenstationen zu den Rezeptoren der Netzhaut geleitet. </a:t>
            </a:r>
          </a:p>
          <a:p>
            <a:r>
              <a:rPr lang="de-DE" dirty="0"/>
              <a:t>Dieses System besteht aus dem Augapfel und seinen Hüllen, von welchen die innerste Hülle die Netzhaut (Retina) mit ihren Rezeptoren</a:t>
            </a:r>
          </a:p>
          <a:p>
            <a:r>
              <a:rPr lang="de-DE" dirty="0"/>
              <a:t>(farbempfindliche Zapfen und hell-dunkel-empfindliche Stäbchen) darstellt. </a:t>
            </a:r>
          </a:p>
          <a:p>
            <a:r>
              <a:rPr lang="de-DE" dirty="0"/>
              <a:t>Bevor das  Licht durch die Rezeptoren in elektrische Impulse umgewandelt wird, sorgen Hornhaut</a:t>
            </a:r>
            <a:r>
              <a:rPr lang="de-DE" baseline="0" dirty="0"/>
              <a:t> </a:t>
            </a:r>
            <a:r>
              <a:rPr lang="de-DE" dirty="0"/>
              <a:t>und Linse dafür, dass die eintreffenden Lichtstrahlen so gebündelt und gebrochen werden, dass sie genau auf der Netzhaut auftreffen (vgl. </a:t>
            </a:r>
            <a:r>
              <a:rPr lang="de-DE" dirty="0" err="1"/>
              <a:t>Guski</a:t>
            </a:r>
            <a:r>
              <a:rPr lang="de-DE" dirty="0"/>
              <a:t> 2000; </a:t>
            </a:r>
            <a:r>
              <a:rPr lang="de-DE" dirty="0" err="1"/>
              <a:t>Kebeck</a:t>
            </a:r>
            <a:r>
              <a:rPr lang="de-DE" dirty="0"/>
              <a:t> 1994).</a:t>
            </a:r>
          </a:p>
          <a:p>
            <a:r>
              <a:rPr lang="de-DE" dirty="0"/>
              <a:t>Wird ein ausgewähltes Objekt angesehen, so bildet es sich auf der Netzhaut in der  </a:t>
            </a:r>
            <a:r>
              <a:rPr lang="de-DE" dirty="0" err="1"/>
              <a:t>Makula</a:t>
            </a:r>
            <a:r>
              <a:rPr lang="de-DE" dirty="0"/>
              <a:t> ab. Hier, im Zentrum der Netzhaut, sind die Rezeptoren dicht beisammen und entsprechend scharf wird das Objekt abgebildet. Die Pupille, ein Loch in veränderbarer Größe im ringförmigen Muskel, Iris genannt, regelt die Menge des ins</a:t>
            </a:r>
          </a:p>
          <a:p>
            <a:r>
              <a:rPr lang="de-DE" dirty="0"/>
              <a:t>Auge einfallenden Lichts. Die Iris hat bei jedem Menschen eine bestimmte, genetisch  festgelegte Farbe. Mit dem Mechanismus von Iris und Pupille kann das Auge sich</a:t>
            </a:r>
          </a:p>
          <a:p>
            <a:r>
              <a:rPr lang="de-DE" dirty="0"/>
              <a:t>unterschiedlich hellen oder dunklen Umwelten anpassen (</a:t>
            </a:r>
            <a:r>
              <a:rPr lang="de-DE" dirty="0" err="1"/>
              <a:t>Kebeck</a:t>
            </a:r>
            <a:r>
              <a:rPr lang="de-DE" dirty="0"/>
              <a:t> 1994, 19 ff.). In der  Netzhaut wird das Licht auf der Basis photochemischer Vorgänge in elektrische</a:t>
            </a:r>
          </a:p>
          <a:p>
            <a:r>
              <a:rPr lang="de-DE" dirty="0"/>
              <a:t>Impulse umgewandelt, welche als Nervenimpulse über Bipolar- und Ganglienzellen an die Fasern des Sehnervs (</a:t>
            </a:r>
            <a:r>
              <a:rPr lang="de-DE" dirty="0" err="1"/>
              <a:t>Nervus</a:t>
            </a:r>
            <a:r>
              <a:rPr lang="de-DE" dirty="0"/>
              <a:t> </a:t>
            </a:r>
            <a:r>
              <a:rPr lang="de-DE" dirty="0" err="1"/>
              <a:t>opticus</a:t>
            </a:r>
            <a:r>
              <a:rPr lang="de-DE" dirty="0"/>
              <a:t>) abgegeben und von diesen an zentralnervöse</a:t>
            </a:r>
          </a:p>
          <a:p>
            <a:r>
              <a:rPr lang="de-DE" dirty="0"/>
              <a:t>Strukturen im Mittel- und Zwischenhirn und letztlich an die </a:t>
            </a:r>
            <a:r>
              <a:rPr lang="de-DE" dirty="0" err="1"/>
              <a:t>Sehrinde</a:t>
            </a:r>
            <a:r>
              <a:rPr lang="de-DE" dirty="0"/>
              <a:t> weitergeleitet werden (</a:t>
            </a:r>
            <a:r>
              <a:rPr lang="de-DE" dirty="0" err="1"/>
              <a:t>Zihl</a:t>
            </a:r>
            <a:r>
              <a:rPr lang="de-DE" dirty="0"/>
              <a:t>, </a:t>
            </a:r>
            <a:r>
              <a:rPr lang="de-DE" dirty="0" err="1"/>
              <a:t>Priglinger</a:t>
            </a:r>
            <a:r>
              <a:rPr lang="de-DE" dirty="0"/>
              <a:t> 2002, 20). </a:t>
            </a:r>
          </a:p>
        </p:txBody>
      </p:sp>
      <p:sp>
        <p:nvSpPr>
          <p:cNvPr id="4" name="Foliennummernplatzhalter 3"/>
          <p:cNvSpPr>
            <a:spLocks noGrp="1"/>
          </p:cNvSpPr>
          <p:nvPr>
            <p:ph type="sldNum" sz="quarter" idx="10"/>
          </p:nvPr>
        </p:nvSpPr>
        <p:spPr/>
        <p:txBody>
          <a:bodyPr/>
          <a:lstStyle/>
          <a:p>
            <a:fld id="{C8DC57A8-AE18-4654-B6AF-04B3577165BE}" type="slidenum">
              <a:rPr lang="de-DE" smtClean="0"/>
              <a:t>17</a:t>
            </a:fld>
            <a:endParaRPr lang="de-DE" dirty="0"/>
          </a:p>
        </p:txBody>
      </p:sp>
    </p:spTree>
    <p:extLst>
      <p:ext uri="{BB962C8B-B14F-4D97-AF65-F5344CB8AC3E}">
        <p14:creationId xmlns:p14="http://schemas.microsoft.com/office/powerpoint/2010/main" val="70094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Bei eingeschränkter Mobilität oder Sinneswahrnehmung muss z.B. die Anreise zum Lernort, die Zugänglichkeit von Informationen, Materialien und Räumlichkeiten geklärt und über die Interaktionsmöglichkeiten und -grenzen in der Veranstaltung nachgedacht sowie mit Lehrenden und ggf. mit der Lerngruppe besprochen werden. Dazu kommen mitunter Fragen der pflegerischen Versorgung und Lernassistenz.</a:t>
            </a:r>
          </a:p>
          <a:p>
            <a:endParaRPr lang="de-DE" sz="11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rtl="0"/>
            <a:r>
              <a:rPr lang="de-DE" b="1" dirty="0"/>
              <a:t>Herstellung der Lernbedingungen</a:t>
            </a:r>
            <a:endParaRPr lang="de-DE" dirty="0"/>
          </a:p>
          <a:p>
            <a:pPr lvl="1" rtl="0"/>
            <a:r>
              <a:rPr lang="de-DE" dirty="0"/>
              <a:t>Organisation von Zeit, Raum und Inhalt</a:t>
            </a:r>
          </a:p>
          <a:p>
            <a:pPr lvl="1" rtl="0"/>
            <a:r>
              <a:rPr lang="de-DE" dirty="0"/>
              <a:t>kontinuierliche Isolierung und Integration des Lernens vom Alltagsleben</a:t>
            </a:r>
          </a:p>
          <a:p>
            <a:pPr lvl="0" rtl="0"/>
            <a:r>
              <a:rPr lang="de-DE" b="1" dirty="0"/>
              <a:t>Fortsetzung der Teilnahme</a:t>
            </a:r>
            <a:endParaRPr lang="de-DE" dirty="0"/>
          </a:p>
          <a:p>
            <a:pPr lvl="1" rtl="0"/>
            <a:r>
              <a:rPr lang="de-DE" dirty="0"/>
              <a:t>Biographische Passungsfähigkeit</a:t>
            </a:r>
          </a:p>
          <a:p>
            <a:pPr lvl="1" rtl="0"/>
            <a:r>
              <a:rPr lang="de-DE" dirty="0"/>
              <a:t>Bindungsfähigkeit</a:t>
            </a:r>
          </a:p>
          <a:p>
            <a:pPr lvl="0" rtl="0"/>
            <a:r>
              <a:rPr lang="de-DE" b="1" dirty="0"/>
              <a:t>Soziale Akzeptanz der Teilnahme</a:t>
            </a:r>
            <a:endParaRPr lang="de-DE" dirty="0"/>
          </a:p>
          <a:p>
            <a:pPr lvl="1" rtl="0"/>
            <a:r>
              <a:rPr lang="de-DE" dirty="0"/>
              <a:t>soziale Vermittelbarkeit des eigenen Tuns</a:t>
            </a:r>
          </a:p>
          <a:p>
            <a:endParaRPr lang="de-DE"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86DBCAEC-8596-4EC8-9AAA-14561DCD2CB1}" type="slidenum">
              <a:rPr lang="de-DE" smtClean="0"/>
              <a:t>23</a:t>
            </a:fld>
            <a:endParaRPr lang="de-DE"/>
          </a:p>
        </p:txBody>
      </p:sp>
    </p:spTree>
    <p:extLst>
      <p:ext uri="{BB962C8B-B14F-4D97-AF65-F5344CB8AC3E}">
        <p14:creationId xmlns:p14="http://schemas.microsoft.com/office/powerpoint/2010/main" val="2996150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5" name="Grafik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3683" y="3652450"/>
            <a:ext cx="3888317" cy="168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1"/>
          <p:cNvGrpSpPr>
            <a:grpSpLocks/>
          </p:cNvGrpSpPr>
          <p:nvPr/>
        </p:nvGrpSpPr>
        <p:grpSpPr bwMode="auto">
          <a:xfrm>
            <a:off x="0" y="2422526"/>
            <a:ext cx="12192000" cy="4435475"/>
            <a:chOff x="0" y="1526"/>
            <a:chExt cx="5760" cy="2794"/>
          </a:xfrm>
        </p:grpSpPr>
        <p:sp>
          <p:nvSpPr>
            <p:cNvPr id="5" name="Rectangle 29"/>
            <p:cNvSpPr>
              <a:spLocks noChangeArrowheads="1"/>
            </p:cNvSpPr>
            <p:nvPr/>
          </p:nvSpPr>
          <p:spPr bwMode="auto">
            <a:xfrm>
              <a:off x="3923" y="3161"/>
              <a:ext cx="1837" cy="784"/>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6" name="Rectangle 30"/>
            <p:cNvSpPr>
              <a:spLocks noChangeArrowheads="1"/>
            </p:cNvSpPr>
            <p:nvPr/>
          </p:nvSpPr>
          <p:spPr bwMode="auto">
            <a:xfrm>
              <a:off x="0" y="3942"/>
              <a:ext cx="5760" cy="37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7" name="Rectangle 31"/>
            <p:cNvSpPr>
              <a:spLocks noChangeArrowheads="1"/>
            </p:cNvSpPr>
            <p:nvPr/>
          </p:nvSpPr>
          <p:spPr bwMode="auto">
            <a:xfrm>
              <a:off x="0" y="3161"/>
              <a:ext cx="3923" cy="784"/>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8" name="Rectangle 32"/>
            <p:cNvSpPr>
              <a:spLocks noChangeArrowheads="1"/>
            </p:cNvSpPr>
            <p:nvPr/>
          </p:nvSpPr>
          <p:spPr bwMode="auto">
            <a:xfrm>
              <a:off x="4938" y="1526"/>
              <a:ext cx="822" cy="839"/>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9" name="Rectangle 33"/>
            <p:cNvSpPr>
              <a:spLocks noChangeArrowheads="1"/>
            </p:cNvSpPr>
            <p:nvPr/>
          </p:nvSpPr>
          <p:spPr bwMode="auto">
            <a:xfrm>
              <a:off x="0" y="2366"/>
              <a:ext cx="3368" cy="7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 name="Rectangle 34"/>
            <p:cNvSpPr>
              <a:spLocks noChangeArrowheads="1"/>
            </p:cNvSpPr>
            <p:nvPr/>
          </p:nvSpPr>
          <p:spPr bwMode="auto">
            <a:xfrm>
              <a:off x="0" y="1526"/>
              <a:ext cx="4934" cy="839"/>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grpSp>
      <p:sp>
        <p:nvSpPr>
          <p:cNvPr id="5124" name="Rectangle 4"/>
          <p:cNvSpPr>
            <a:spLocks noGrp="1" noChangeArrowheads="1"/>
          </p:cNvSpPr>
          <p:nvPr>
            <p:ph type="ctrTitle"/>
          </p:nvPr>
        </p:nvSpPr>
        <p:spPr>
          <a:xfrm>
            <a:off x="624417" y="2419351"/>
            <a:ext cx="9599083" cy="1514475"/>
          </a:xfrm>
        </p:spPr>
        <p:txBody>
          <a:bodyPr/>
          <a:lstStyle>
            <a:lvl1pPr>
              <a:defRPr>
                <a:solidFill>
                  <a:srgbClr val="002060"/>
                </a:solidFill>
              </a:defRPr>
            </a:lvl1pPr>
          </a:lstStyle>
          <a:p>
            <a:pPr lvl="0"/>
            <a:r>
              <a:rPr lang="de-DE" altLang="de-DE" noProof="0" dirty="0"/>
              <a:t>Titelmasterformat durch Klicken bearbeiten</a:t>
            </a:r>
          </a:p>
        </p:txBody>
      </p:sp>
      <p:sp>
        <p:nvSpPr>
          <p:cNvPr id="5125" name="Rectangle 5"/>
          <p:cNvSpPr>
            <a:spLocks noGrp="1" noChangeArrowheads="1"/>
          </p:cNvSpPr>
          <p:nvPr>
            <p:ph type="subTitle" idx="1"/>
          </p:nvPr>
        </p:nvSpPr>
        <p:spPr>
          <a:xfrm>
            <a:off x="624418" y="4003675"/>
            <a:ext cx="6239933" cy="1512888"/>
          </a:xfrm>
        </p:spPr>
        <p:txBody>
          <a:bodyPr/>
          <a:lstStyle>
            <a:lvl1pPr marL="179388" indent="0">
              <a:buFontTx/>
              <a:buNone/>
              <a:defRPr sz="1800"/>
            </a:lvl1pPr>
          </a:lstStyle>
          <a:p>
            <a:pPr lvl="0"/>
            <a:r>
              <a:rPr lang="de-DE" altLang="de-DE" noProof="0"/>
              <a:t>Formatvorlage des Untertitelmasters durch Klicken bearbeiten</a:t>
            </a:r>
          </a:p>
        </p:txBody>
      </p:sp>
      <p:sp>
        <p:nvSpPr>
          <p:cNvPr id="13" name="Rectangle 6"/>
          <p:cNvSpPr>
            <a:spLocks noGrp="1" noChangeArrowheads="1"/>
          </p:cNvSpPr>
          <p:nvPr>
            <p:ph type="dt" sz="half" idx="10"/>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accent2"/>
                </a:solidFill>
                <a:latin typeface="Arial" charset="0"/>
                <a:cs typeface="+mn-cs"/>
              </a:defRPr>
            </a:lvl1pPr>
          </a:lstStyle>
          <a:p>
            <a:pPr>
              <a:defRPr/>
            </a:pPr>
            <a:r>
              <a:rPr lang="en-US" altLang="de-DE"/>
              <a:t>01.02.2022</a:t>
            </a:r>
            <a:endParaRPr lang="de-DE" altLang="de-DE"/>
          </a:p>
        </p:txBody>
      </p:sp>
      <p:pic>
        <p:nvPicPr>
          <p:cNvPr id="14" name="Grafik 2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47419" y="255590"/>
            <a:ext cx="26971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13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3FB2F3AF-9381-4578-B9F7-4D084904EC4A}" type="slidenum">
              <a:rPr lang="de-DE" altLang="de-DE"/>
              <a:pPr/>
              <a:t>‹#›</a:t>
            </a:fld>
            <a:endParaRPr lang="de-DE" altLang="de-DE"/>
          </a:p>
        </p:txBody>
      </p:sp>
    </p:spTree>
    <p:extLst>
      <p:ext uri="{BB962C8B-B14F-4D97-AF65-F5344CB8AC3E}">
        <p14:creationId xmlns:p14="http://schemas.microsoft.com/office/powerpoint/2010/main" val="359646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20152" y="274638"/>
            <a:ext cx="2762249" cy="5746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27051" y="274638"/>
            <a:ext cx="8089900" cy="57467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7B4F2726-461C-444B-A68A-3E0D13FBB23B}" type="slidenum">
              <a:rPr lang="de-DE" altLang="de-DE"/>
              <a:pPr/>
              <a:t>‹#›</a:t>
            </a:fld>
            <a:endParaRPr lang="de-DE" altLang="de-DE"/>
          </a:p>
        </p:txBody>
      </p:sp>
    </p:spTree>
    <p:extLst>
      <p:ext uri="{BB962C8B-B14F-4D97-AF65-F5344CB8AC3E}">
        <p14:creationId xmlns:p14="http://schemas.microsoft.com/office/powerpoint/2010/main" val="134269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3392" y="404664"/>
            <a:ext cx="10972800" cy="1143000"/>
          </a:xfrm>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547C4CA3-1C97-4E56-856D-1E1A201B3D60}" type="slidenum">
              <a:rPr lang="de-DE" altLang="de-DE"/>
              <a:pPr/>
              <a:t>‹#›</a:t>
            </a:fld>
            <a:endParaRPr lang="de-DE" altLang="de-DE"/>
          </a:p>
        </p:txBody>
      </p:sp>
    </p:spTree>
    <p:extLst>
      <p:ext uri="{BB962C8B-B14F-4D97-AF65-F5344CB8AC3E}">
        <p14:creationId xmlns:p14="http://schemas.microsoft.com/office/powerpoint/2010/main" val="331404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solidFill>
                  <a:srgbClr val="002060"/>
                </a:solidFill>
              </a:defRPr>
            </a:lvl1pPr>
          </a:lstStyle>
          <a:p>
            <a:r>
              <a:rPr lang="de-DE" dirty="0"/>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9AA41B58-D4C3-4160-A277-CA8A53565AD7}" type="slidenum">
              <a:rPr lang="de-DE" altLang="de-DE"/>
              <a:pPr/>
              <a:t>‹#›</a:t>
            </a:fld>
            <a:endParaRPr lang="de-DE" altLang="de-DE"/>
          </a:p>
        </p:txBody>
      </p:sp>
    </p:spTree>
    <p:extLst>
      <p:ext uri="{BB962C8B-B14F-4D97-AF65-F5344CB8AC3E}">
        <p14:creationId xmlns:p14="http://schemas.microsoft.com/office/powerpoint/2010/main" val="18899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Inhaltsplatzhalter 2"/>
          <p:cNvSpPr>
            <a:spLocks noGrp="1"/>
          </p:cNvSpPr>
          <p:nvPr>
            <p:ph sz="half" idx="1"/>
          </p:nvPr>
        </p:nvSpPr>
        <p:spPr>
          <a:xfrm>
            <a:off x="527051" y="1971675"/>
            <a:ext cx="53848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15051" y="1971675"/>
            <a:ext cx="53848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6" name="Rectangle 6"/>
          <p:cNvSpPr>
            <a:spLocks noGrp="1" noChangeArrowheads="1"/>
          </p:cNvSpPr>
          <p:nvPr>
            <p:ph type="sldNum" sz="quarter" idx="11"/>
          </p:nvPr>
        </p:nvSpPr>
        <p:spPr>
          <a:ln/>
        </p:spPr>
        <p:txBody>
          <a:bodyPr/>
          <a:lstStyle>
            <a:lvl1pPr>
              <a:defRPr/>
            </a:lvl1pPr>
          </a:lstStyle>
          <a:p>
            <a:fld id="{414F52A9-CE15-412B-BC52-335544E78ADE}" type="slidenum">
              <a:rPr lang="de-DE" altLang="de-DE"/>
              <a:pPr/>
              <a:t>‹#›</a:t>
            </a:fld>
            <a:endParaRPr lang="de-DE" altLang="de-DE"/>
          </a:p>
        </p:txBody>
      </p:sp>
    </p:spTree>
    <p:extLst>
      <p:ext uri="{BB962C8B-B14F-4D97-AF65-F5344CB8AC3E}">
        <p14:creationId xmlns:p14="http://schemas.microsoft.com/office/powerpoint/2010/main" val="208592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8" name="Rectangle 6"/>
          <p:cNvSpPr>
            <a:spLocks noGrp="1" noChangeArrowheads="1"/>
          </p:cNvSpPr>
          <p:nvPr>
            <p:ph type="sldNum" sz="quarter" idx="11"/>
          </p:nvPr>
        </p:nvSpPr>
        <p:spPr>
          <a:ln/>
        </p:spPr>
        <p:txBody>
          <a:bodyPr/>
          <a:lstStyle>
            <a:lvl1pPr>
              <a:defRPr/>
            </a:lvl1pPr>
          </a:lstStyle>
          <a:p>
            <a:fld id="{34D2F7C1-B632-4A90-9A42-6F497FABA901}" type="slidenum">
              <a:rPr lang="de-DE" altLang="de-DE"/>
              <a:pPr/>
              <a:t>‹#›</a:t>
            </a:fld>
            <a:endParaRPr lang="de-DE" altLang="de-DE"/>
          </a:p>
        </p:txBody>
      </p:sp>
    </p:spTree>
    <p:extLst>
      <p:ext uri="{BB962C8B-B14F-4D97-AF65-F5344CB8AC3E}">
        <p14:creationId xmlns:p14="http://schemas.microsoft.com/office/powerpoint/2010/main" val="416683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4" name="Rectangle 6"/>
          <p:cNvSpPr>
            <a:spLocks noGrp="1" noChangeArrowheads="1"/>
          </p:cNvSpPr>
          <p:nvPr>
            <p:ph type="sldNum" sz="quarter" idx="11"/>
          </p:nvPr>
        </p:nvSpPr>
        <p:spPr>
          <a:ln/>
        </p:spPr>
        <p:txBody>
          <a:bodyPr/>
          <a:lstStyle>
            <a:lvl1pPr>
              <a:defRPr/>
            </a:lvl1pPr>
          </a:lstStyle>
          <a:p>
            <a:fld id="{D48DBC08-4DCB-40FB-9DEF-02C920773DE9}" type="slidenum">
              <a:rPr lang="de-DE" altLang="de-DE"/>
              <a:pPr/>
              <a:t>‹#›</a:t>
            </a:fld>
            <a:endParaRPr lang="de-DE" altLang="de-DE"/>
          </a:p>
        </p:txBody>
      </p:sp>
    </p:spTree>
    <p:extLst>
      <p:ext uri="{BB962C8B-B14F-4D97-AF65-F5344CB8AC3E}">
        <p14:creationId xmlns:p14="http://schemas.microsoft.com/office/powerpoint/2010/main" val="18925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3" name="Rectangle 6"/>
          <p:cNvSpPr>
            <a:spLocks noGrp="1" noChangeArrowheads="1"/>
          </p:cNvSpPr>
          <p:nvPr>
            <p:ph type="sldNum" sz="quarter" idx="11"/>
          </p:nvPr>
        </p:nvSpPr>
        <p:spPr>
          <a:ln/>
        </p:spPr>
        <p:txBody>
          <a:bodyPr/>
          <a:lstStyle>
            <a:lvl1pPr>
              <a:defRPr/>
            </a:lvl1pPr>
          </a:lstStyle>
          <a:p>
            <a:fld id="{1EC96770-305D-4CF0-8C6E-376E4C530B2B}" type="slidenum">
              <a:rPr lang="de-DE" altLang="de-DE"/>
              <a:pPr/>
              <a:t>‹#›</a:t>
            </a:fld>
            <a:endParaRPr lang="de-DE" altLang="de-DE"/>
          </a:p>
        </p:txBody>
      </p:sp>
    </p:spTree>
    <p:extLst>
      <p:ext uri="{BB962C8B-B14F-4D97-AF65-F5344CB8AC3E}">
        <p14:creationId xmlns:p14="http://schemas.microsoft.com/office/powerpoint/2010/main" val="234072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6" name="Rectangle 6"/>
          <p:cNvSpPr>
            <a:spLocks noGrp="1" noChangeArrowheads="1"/>
          </p:cNvSpPr>
          <p:nvPr>
            <p:ph type="sldNum" sz="quarter" idx="11"/>
          </p:nvPr>
        </p:nvSpPr>
        <p:spPr>
          <a:ln/>
        </p:spPr>
        <p:txBody>
          <a:bodyPr/>
          <a:lstStyle>
            <a:lvl1pPr>
              <a:defRPr/>
            </a:lvl1pPr>
          </a:lstStyle>
          <a:p>
            <a:fld id="{BF64A1DD-34A0-4772-BD18-B7CDCDFF74D3}" type="slidenum">
              <a:rPr lang="de-DE" altLang="de-DE"/>
              <a:pPr/>
              <a:t>‹#›</a:t>
            </a:fld>
            <a:endParaRPr lang="de-DE" altLang="de-DE"/>
          </a:p>
        </p:txBody>
      </p:sp>
    </p:spTree>
    <p:extLst>
      <p:ext uri="{BB962C8B-B14F-4D97-AF65-F5344CB8AC3E}">
        <p14:creationId xmlns:p14="http://schemas.microsoft.com/office/powerpoint/2010/main" val="231533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6" name="Rectangle 6"/>
          <p:cNvSpPr>
            <a:spLocks noGrp="1" noChangeArrowheads="1"/>
          </p:cNvSpPr>
          <p:nvPr>
            <p:ph type="sldNum" sz="quarter" idx="11"/>
          </p:nvPr>
        </p:nvSpPr>
        <p:spPr>
          <a:ln/>
        </p:spPr>
        <p:txBody>
          <a:bodyPr/>
          <a:lstStyle>
            <a:lvl1pPr>
              <a:defRPr/>
            </a:lvl1pPr>
          </a:lstStyle>
          <a:p>
            <a:fld id="{C9B4D0E2-4CF5-4A71-929A-5A55090ABDBA}" type="slidenum">
              <a:rPr lang="de-DE" altLang="de-DE"/>
              <a:pPr/>
              <a:t>‹#›</a:t>
            </a:fld>
            <a:endParaRPr lang="de-DE" altLang="de-DE"/>
          </a:p>
        </p:txBody>
      </p:sp>
    </p:spTree>
    <p:extLst>
      <p:ext uri="{BB962C8B-B14F-4D97-AF65-F5344CB8AC3E}">
        <p14:creationId xmlns:p14="http://schemas.microsoft.com/office/powerpoint/2010/main" val="405047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4"/>
          <p:cNvSpPr>
            <a:spLocks noGrp="1" noChangeArrowheads="1"/>
          </p:cNvSpPr>
          <p:nvPr>
            <p:ph type="body" idx="1"/>
          </p:nvPr>
        </p:nvSpPr>
        <p:spPr bwMode="auto">
          <a:xfrm>
            <a:off x="527051" y="1989138"/>
            <a:ext cx="10972800"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1" name="Rectangle 5"/>
          <p:cNvSpPr>
            <a:spLocks noGrp="1" noChangeArrowheads="1"/>
          </p:cNvSpPr>
          <p:nvPr>
            <p:ph type="ftr" sz="quarter" idx="3"/>
          </p:nvPr>
        </p:nvSpPr>
        <p:spPr bwMode="auto">
          <a:xfrm>
            <a:off x="7920567" y="62357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accent2"/>
                </a:solidFill>
                <a:latin typeface="Arial" charset="0"/>
                <a:cs typeface="+mn-cs"/>
              </a:defRPr>
            </a:lvl1pPr>
          </a:lstStyle>
          <a:p>
            <a:pPr>
              <a:defRPr/>
            </a:pPr>
            <a:r>
              <a:rPr lang="de-DE" altLang="de-DE"/>
              <a:t>Dr. Sabine Lauber, UMR, Project CISI</a:t>
            </a:r>
          </a:p>
        </p:txBody>
      </p:sp>
      <p:sp>
        <p:nvSpPr>
          <p:cNvPr id="4102" name="Rectangle 6"/>
          <p:cNvSpPr>
            <a:spLocks noGrp="1" noChangeArrowheads="1"/>
          </p:cNvSpPr>
          <p:nvPr>
            <p:ph type="sldNum" sz="quarter" idx="4"/>
          </p:nvPr>
        </p:nvSpPr>
        <p:spPr bwMode="auto">
          <a:xfrm>
            <a:off x="431800" y="62325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accent2"/>
                </a:solidFill>
              </a:defRPr>
            </a:lvl1pPr>
          </a:lstStyle>
          <a:p>
            <a:fld id="{5DA6A991-885C-4167-B004-698A5EB1F5FF}" type="slidenum">
              <a:rPr lang="de-DE" altLang="de-DE"/>
              <a:pPr/>
              <a:t>‹#›</a:t>
            </a:fld>
            <a:endParaRPr lang="de-DE" altLang="de-DE"/>
          </a:p>
        </p:txBody>
      </p:sp>
      <p:grpSp>
        <p:nvGrpSpPr>
          <p:cNvPr id="1030" name="Group 21"/>
          <p:cNvGrpSpPr>
            <a:grpSpLocks/>
          </p:cNvGrpSpPr>
          <p:nvPr/>
        </p:nvGrpSpPr>
        <p:grpSpPr bwMode="auto">
          <a:xfrm>
            <a:off x="-4233" y="2438400"/>
            <a:ext cx="12192000" cy="4419600"/>
            <a:chOff x="-2" y="1536"/>
            <a:chExt cx="5760" cy="2784"/>
          </a:xfrm>
        </p:grpSpPr>
        <p:sp>
          <p:nvSpPr>
            <p:cNvPr id="1032" name="Rectangle 15"/>
            <p:cNvSpPr>
              <a:spLocks noChangeArrowheads="1"/>
            </p:cNvSpPr>
            <p:nvPr/>
          </p:nvSpPr>
          <p:spPr bwMode="auto">
            <a:xfrm>
              <a:off x="-2" y="1536"/>
              <a:ext cx="156" cy="851"/>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33" name="Line 13"/>
            <p:cNvSpPr>
              <a:spLocks noChangeShapeType="1"/>
            </p:cNvSpPr>
            <p:nvPr/>
          </p:nvSpPr>
          <p:spPr bwMode="auto">
            <a:xfrm>
              <a:off x="-2" y="3953"/>
              <a:ext cx="5760" cy="0"/>
            </a:xfrm>
            <a:prstGeom prst="line">
              <a:avLst/>
            </a:prstGeom>
            <a:noFill/>
            <a:ln w="6350">
              <a:solidFill>
                <a:srgbClr val="E4E5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 name="Rectangle 16"/>
            <p:cNvSpPr>
              <a:spLocks noChangeArrowheads="1"/>
            </p:cNvSpPr>
            <p:nvPr/>
          </p:nvSpPr>
          <p:spPr bwMode="auto">
            <a:xfrm>
              <a:off x="-2" y="3176"/>
              <a:ext cx="156" cy="778"/>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35" name="Rectangle 17"/>
            <p:cNvSpPr>
              <a:spLocks noChangeArrowheads="1"/>
            </p:cNvSpPr>
            <p:nvPr/>
          </p:nvSpPr>
          <p:spPr bwMode="auto">
            <a:xfrm>
              <a:off x="-2" y="3952"/>
              <a:ext cx="156" cy="36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36" name="Rectangle 18"/>
            <p:cNvSpPr>
              <a:spLocks noChangeArrowheads="1"/>
            </p:cNvSpPr>
            <p:nvPr/>
          </p:nvSpPr>
          <p:spPr bwMode="auto">
            <a:xfrm>
              <a:off x="-2" y="2354"/>
              <a:ext cx="156" cy="821"/>
            </a:xfrm>
            <a:prstGeom prst="rect">
              <a:avLst/>
            </a:prstGeom>
            <a:solidFill>
              <a:srgbClr val="BFD6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grpSp>
      <p:pic>
        <p:nvPicPr>
          <p:cNvPr id="13" name="Grafik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84801" y="6353971"/>
            <a:ext cx="1257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p:titleStyle>
    <p:bodyStyle>
      <a:lvl1pPr marL="342900" indent="-342900" algn="l" rtl="0" eaLnBrk="1" fontAlgn="base" hangingPunct="1">
        <a:spcBef>
          <a:spcPct val="20000"/>
        </a:spcBef>
        <a:spcAft>
          <a:spcPct val="0"/>
        </a:spcAft>
        <a:buChar char="•"/>
        <a:defRPr sz="20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66"/>
          </a:solidFill>
          <a:latin typeface="+mn-lt"/>
        </a:defRPr>
      </a:lvl2pPr>
      <a:lvl3pPr marL="1143000" indent="-228600" algn="l" rtl="0" eaLnBrk="1" fontAlgn="base" hangingPunct="1">
        <a:spcBef>
          <a:spcPct val="20000"/>
        </a:spcBef>
        <a:spcAft>
          <a:spcPct val="0"/>
        </a:spcAft>
        <a:buChar char="•"/>
        <a:defRPr>
          <a:solidFill>
            <a:srgbClr val="000066"/>
          </a:solidFill>
          <a:latin typeface="+mn-lt"/>
        </a:defRPr>
      </a:lvl3pPr>
      <a:lvl4pPr marL="1600200" indent="-228600" algn="l" rtl="0" eaLnBrk="1" fontAlgn="base" hangingPunct="1">
        <a:spcBef>
          <a:spcPct val="20000"/>
        </a:spcBef>
        <a:spcAft>
          <a:spcPct val="0"/>
        </a:spcAft>
        <a:buChar char="–"/>
        <a:defRPr>
          <a:solidFill>
            <a:srgbClr val="000066"/>
          </a:solidFill>
          <a:latin typeface="+mn-lt"/>
        </a:defRPr>
      </a:lvl4pPr>
      <a:lvl5pPr marL="2057400" indent="-228600" algn="l" rtl="0" eaLnBrk="1" fontAlgn="base" hangingPunct="1">
        <a:spcBef>
          <a:spcPct val="20000"/>
        </a:spcBef>
        <a:spcAft>
          <a:spcPct val="0"/>
        </a:spcAft>
        <a:buChar char="»"/>
        <a:defRPr>
          <a:solidFill>
            <a:srgbClr val="000066"/>
          </a:solidFill>
          <a:latin typeface="+mn-lt"/>
        </a:defRPr>
      </a:lvl5pPr>
      <a:lvl6pPr marL="2514600" indent="-228600" algn="l" rtl="0" eaLnBrk="1" fontAlgn="base" hangingPunct="1">
        <a:spcBef>
          <a:spcPct val="20000"/>
        </a:spcBef>
        <a:spcAft>
          <a:spcPct val="0"/>
        </a:spcAft>
        <a:buChar char="»"/>
        <a:defRPr>
          <a:solidFill>
            <a:srgbClr val="000066"/>
          </a:solidFill>
          <a:latin typeface="+mn-lt"/>
        </a:defRPr>
      </a:lvl6pPr>
      <a:lvl7pPr marL="2971800" indent="-228600" algn="l" rtl="0" eaLnBrk="1" fontAlgn="base" hangingPunct="1">
        <a:spcBef>
          <a:spcPct val="20000"/>
        </a:spcBef>
        <a:spcAft>
          <a:spcPct val="0"/>
        </a:spcAft>
        <a:buChar char="»"/>
        <a:defRPr>
          <a:solidFill>
            <a:srgbClr val="000066"/>
          </a:solidFill>
          <a:latin typeface="+mn-lt"/>
        </a:defRPr>
      </a:lvl7pPr>
      <a:lvl8pPr marL="3429000" indent="-228600" algn="l" rtl="0" eaLnBrk="1" fontAlgn="base" hangingPunct="1">
        <a:spcBef>
          <a:spcPct val="20000"/>
        </a:spcBef>
        <a:spcAft>
          <a:spcPct val="0"/>
        </a:spcAft>
        <a:buChar char="»"/>
        <a:defRPr>
          <a:solidFill>
            <a:srgbClr val="000066"/>
          </a:solidFill>
          <a:latin typeface="+mn-lt"/>
        </a:defRPr>
      </a:lvl8pPr>
      <a:lvl9pPr marL="3886200" indent="-228600" algn="l" rtl="0" eaLnBrk="1" fontAlgn="base" hangingPunct="1">
        <a:spcBef>
          <a:spcPct val="20000"/>
        </a:spcBef>
        <a:spcAft>
          <a:spcPct val="0"/>
        </a:spcAft>
        <a:buChar char="»"/>
        <a:defRPr>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tlas.iapb.org/global-burden-vision-impairment/regional-summaries/#western-europe" TargetMode="External"/><Relationship Id="rId2" Type="http://schemas.openxmlformats.org/officeDocument/2006/relationships/hyperlink" Target="https://www.who.int/news-room/fact-sheets/detail/blindness-and-visual-impairment" TargetMode="External"/><Relationship Id="rId1" Type="http://schemas.openxmlformats.org/officeDocument/2006/relationships/slideLayout" Target="../slideLayouts/slideLayout2.xml"/><Relationship Id="rId4" Type="http://schemas.openxmlformats.org/officeDocument/2006/relationships/hyperlink" Target="https://www.who.int/health-topics/blindness-and-vision-loss#tab=tab_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0.png"/><Relationship Id="rId9"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AuGb4yge-y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uroblind.org/publications-and-resources/making-information-accessible-al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tandfonline.com/" TargetMode="External"/><Relationship Id="rId2" Type="http://schemas.openxmlformats.org/officeDocument/2006/relationships/hyperlink" Target="https://www.diversity.uni/" TargetMode="External"/><Relationship Id="rId1" Type="http://schemas.openxmlformats.org/officeDocument/2006/relationships/slideLayout" Target="../slideLayouts/slideLayout2.xml"/><Relationship Id="rId4" Type="http://schemas.openxmlformats.org/officeDocument/2006/relationships/hyperlink" Target="https://www.un.org/development/desa/disabilities/convention-on-the-rights-of-persons-with-disabilities.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wipo.int/marrakesh_treaty/en/" TargetMode="External"/><Relationship Id="rId2" Type="http://schemas.openxmlformats.org/officeDocument/2006/relationships/hyperlink" Target="https://www.who.int/news-room/fact-sheets/detail/blindness-and-visual-impairment" TargetMode="External"/><Relationship Id="rId1" Type="http://schemas.openxmlformats.org/officeDocument/2006/relationships/slideLayout" Target="../slideLayouts/slideLayout2.xml"/><Relationship Id="rId5" Type="http://schemas.openxmlformats.org/officeDocument/2006/relationships/hyperlink" Target="https://www.youtube.com/watch?v=AuGb4yge-ys" TargetMode="External"/><Relationship Id="rId4" Type="http://schemas.openxmlformats.org/officeDocument/2006/relationships/hyperlink" Target="https://www.euroblind.org/publications-and-resources/making-information-accessible-al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em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e.undp.org/content/georgia/en/home/library/democratic_governance/un-convention-pwds-rihgts.html" TargetMode="External"/><Relationship Id="rId2" Type="http://schemas.openxmlformats.org/officeDocument/2006/relationships/hyperlink" Target="https://www.un.org/development/desa/disabilities/convention-on-the-rights-of-persons-with-disabilities.html#Fulltext" TargetMode="External"/><Relationship Id="rId1" Type="http://schemas.openxmlformats.org/officeDocument/2006/relationships/slideLayout" Target="../slideLayouts/slideLayout2.xml"/><Relationship Id="rId4" Type="http://schemas.openxmlformats.org/officeDocument/2006/relationships/hyperlink" Target="https://georgia.un.org/en/114986-un-commends-ratification-optional-protocol-convention-rights-persons-disabil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15480" y="2725908"/>
            <a:ext cx="7199312" cy="1136651"/>
          </a:xfrm>
        </p:spPr>
        <p:txBody>
          <a:bodyPr/>
          <a:lstStyle/>
          <a:p>
            <a:r>
              <a:rPr lang="ka-GE" sz="2400" b="1" dirty="0">
                <a:latin typeface="Calibri Light" panose="020F0302020204030204" pitchFamily="34" charset="0"/>
                <a:cs typeface="Calibri Light" panose="020F0302020204030204" pitchFamily="34" charset="0"/>
              </a:rPr>
              <a:t>ინკლუზია უმაღლეს სასწავლებლებში</a:t>
            </a:r>
            <a:r>
              <a:rPr lang="de-DE" sz="2400" b="1" dirty="0">
                <a:latin typeface="Calibri Light" panose="020F0302020204030204" pitchFamily="34" charset="0"/>
                <a:cs typeface="Calibri Light" panose="020F0302020204030204" pitchFamily="34" charset="0"/>
              </a:rPr>
              <a:t> – </a:t>
            </a:r>
            <a:r>
              <a:rPr lang="de-DE" sz="2400" b="1" dirty="0" smtClean="0">
                <a:latin typeface="Calibri Light" panose="020F0302020204030204" pitchFamily="34" charset="0"/>
                <a:cs typeface="Calibri Light" panose="020F0302020204030204" pitchFamily="34" charset="0"/>
              </a:rPr>
              <a:t>UDL</a:t>
            </a:r>
            <a:endParaRPr lang="en-US" sz="2400" dirty="0">
              <a:latin typeface="Calibri Light" panose="020F0302020204030204" pitchFamily="34" charset="0"/>
              <a:cs typeface="Calibri Light" panose="020F0302020204030204" pitchFamily="34" charset="0"/>
            </a:endParaRPr>
          </a:p>
        </p:txBody>
      </p:sp>
      <p:sp>
        <p:nvSpPr>
          <p:cNvPr id="3075" name="Rectangle 3"/>
          <p:cNvSpPr>
            <a:spLocks noGrp="1" noChangeArrowheads="1"/>
          </p:cNvSpPr>
          <p:nvPr>
            <p:ph type="subTitle" idx="1"/>
          </p:nvPr>
        </p:nvSpPr>
        <p:spPr>
          <a:xfrm>
            <a:off x="1055440" y="3882583"/>
            <a:ext cx="7233203" cy="1504952"/>
          </a:xfrm>
        </p:spPr>
        <p:txBody>
          <a:bodyPr/>
          <a:lstStyle/>
          <a:p>
            <a:r>
              <a:rPr lang="ka-GE" b="1" dirty="0">
                <a:latin typeface="Calibri Light" panose="020F0302020204030204" pitchFamily="34" charset="0"/>
                <a:cs typeface="Calibri Light" panose="020F0302020204030204" pitchFamily="34" charset="0"/>
              </a:rPr>
              <a:t>ონლაინ სემინარი </a:t>
            </a:r>
            <a:r>
              <a:rPr lang="de-DE" b="1" dirty="0">
                <a:latin typeface="Calibri Light" panose="020F0302020204030204" pitchFamily="34" charset="0"/>
                <a:cs typeface="Calibri Light" panose="020F0302020204030204" pitchFamily="34" charset="0"/>
              </a:rPr>
              <a:t>01.02.2022,</a:t>
            </a:r>
            <a:r>
              <a:rPr lang="ka-GE" b="1" dirty="0">
                <a:latin typeface="Calibri Light" panose="020F0302020204030204" pitchFamily="34" charset="0"/>
                <a:cs typeface="Calibri Light" panose="020F0302020204030204" pitchFamily="34" charset="0"/>
              </a:rPr>
              <a:t> </a:t>
            </a:r>
            <a:r>
              <a:rPr lang="de-DE" b="1" dirty="0">
                <a:latin typeface="Calibri Light" panose="020F0302020204030204" pitchFamily="34" charset="0"/>
                <a:cs typeface="Calibri Light" panose="020F0302020204030204" pitchFamily="34" charset="0"/>
              </a:rPr>
              <a:t>CISI</a:t>
            </a:r>
            <a:r>
              <a:rPr lang="ka-GE" b="1" dirty="0">
                <a:latin typeface="Calibri Light" panose="020F0302020204030204" pitchFamily="34" charset="0"/>
                <a:cs typeface="Calibri Light" panose="020F0302020204030204" pitchFamily="34" charset="0"/>
              </a:rPr>
              <a:t> პროექტი ინოვაციები კურიკულუმში სოციალური ჩართულობის მხარდასაჭერად</a:t>
            </a:r>
            <a:endParaRPr lang="de-DE" b="1" dirty="0">
              <a:latin typeface="Calibri Light" panose="020F0302020204030204" pitchFamily="34" charset="0"/>
              <a:cs typeface="Calibri Light" panose="020F0302020204030204" pitchFamily="34" charset="0"/>
            </a:endParaRPr>
          </a:p>
          <a:p>
            <a:r>
              <a:rPr lang="de-DE" b="1" dirty="0">
                <a:latin typeface="Calibri Light" panose="020F0302020204030204" pitchFamily="34" charset="0"/>
                <a:cs typeface="Calibri Light" panose="020F0302020204030204" pitchFamily="34" charset="0"/>
              </a:rPr>
              <a:t>Dr.</a:t>
            </a:r>
            <a:r>
              <a:rPr lang="ka-GE" b="1" dirty="0">
                <a:latin typeface="Calibri Light" panose="020F0302020204030204" pitchFamily="34" charset="0"/>
                <a:cs typeface="Calibri Light" panose="020F0302020204030204" pitchFamily="34" charset="0"/>
              </a:rPr>
              <a:t> საბინ ლაუბერ პოლი</a:t>
            </a:r>
          </a:p>
          <a:p>
            <a:r>
              <a:rPr lang="ka-GE" b="1" dirty="0">
                <a:latin typeface="Calibri Light" panose="020F0302020204030204" pitchFamily="34" charset="0"/>
                <a:cs typeface="Calibri Light" panose="020F0302020204030204" pitchFamily="34" charset="0"/>
              </a:rPr>
              <a:t> მარბურგის უნივერსიტეტი, განათლების მეცნიერებათა დეპარტამენტი </a:t>
            </a:r>
            <a:endParaRPr lang="de-DE" b="1" dirty="0">
              <a:latin typeface="Calibri Light" panose="020F0302020204030204" pitchFamily="34" charset="0"/>
              <a:cs typeface="Calibri Light" panose="020F0302020204030204" pitchFamily="34" charset="0"/>
            </a:endParaRPr>
          </a:p>
          <a:p>
            <a:endParaRPr lang="de-DE" b="1" dirty="0"/>
          </a:p>
          <a:p>
            <a:endParaRPr lang="de-DE" alt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835" y="0"/>
            <a:ext cx="2718709" cy="1144170"/>
          </a:xfrm>
          <a:prstGeom prst="rect">
            <a:avLst/>
          </a:prstGeom>
        </p:spPr>
      </p:pic>
      <p:pic>
        <p:nvPicPr>
          <p:cNvPr id="5" name="Picture 5" descr="logosbeneficaireserasmusright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47625"/>
            <a:ext cx="4538992" cy="9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05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latin typeface="Calibri Light" panose="020F0302020204030204" pitchFamily="34" charset="0"/>
                <a:cs typeface="Calibri Light" panose="020F0302020204030204" pitchFamily="34" charset="0"/>
              </a:rPr>
              <a:t>CRPD §24, </a:t>
            </a:r>
            <a:r>
              <a:rPr lang="ka-GE" b="1" dirty="0">
                <a:latin typeface="Calibri Light" panose="020F0302020204030204" pitchFamily="34" charset="0"/>
                <a:cs typeface="Calibri Light" panose="020F0302020204030204" pitchFamily="34" charset="0"/>
              </a:rPr>
              <a:t>განათლება, პასაჟი 1</a:t>
            </a:r>
            <a:endParaRPr lang="de-DE"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a:xfrm>
            <a:off x="623392" y="1838489"/>
            <a:ext cx="10972800" cy="4049712"/>
          </a:xfrm>
        </p:spPr>
        <p:txBody>
          <a:bodyPr>
            <a:noAutofit/>
          </a:bodyPr>
          <a:lstStyle/>
          <a:p>
            <a:pPr marL="0" indent="0">
              <a:lnSpc>
                <a:spcPct val="150000"/>
              </a:lnSpc>
              <a:buNone/>
            </a:pPr>
            <a:r>
              <a:rPr lang="en-US" sz="1800" dirty="0">
                <a:latin typeface="Calibri Light" panose="020F0302020204030204" pitchFamily="34" charset="0"/>
                <a:cs typeface="Calibri Light" panose="020F0302020204030204" pitchFamily="34" charset="0"/>
              </a:rPr>
              <a:t>1. </a:t>
            </a:r>
            <a:r>
              <a:rPr lang="ka-GE" sz="1800" dirty="0">
                <a:latin typeface="Calibri Light" panose="020F0302020204030204" pitchFamily="34" charset="0"/>
                <a:cs typeface="Calibri Light" panose="020F0302020204030204" pitchFamily="34" charset="0"/>
              </a:rPr>
              <a:t>მონაწილე სახელმწიფოები აღიარებენ შშმ პირთა უფლებას განათლებაზე. დისკრიმინაციის გარეშე და თანაბარი შესაძლებლობების </a:t>
            </a:r>
            <a:r>
              <a:rPr lang="ka-GE" sz="1800" dirty="0" smtClean="0">
                <a:latin typeface="Calibri Light" panose="020F0302020204030204" pitchFamily="34" charset="0"/>
                <a:cs typeface="Calibri Light" panose="020F0302020204030204" pitchFamily="34" charset="0"/>
              </a:rPr>
              <a:t>საფუძვლზე </a:t>
            </a:r>
            <a:r>
              <a:rPr lang="ka-GE" sz="1800" dirty="0">
                <a:latin typeface="Calibri Light" panose="020F0302020204030204" pitchFamily="34" charset="0"/>
                <a:cs typeface="Calibri Light" panose="020F0302020204030204" pitchFamily="34" charset="0"/>
              </a:rPr>
              <a:t>, მონაწილე სახელმწიფოები უზრუნველყოფენ </a:t>
            </a:r>
            <a:r>
              <a:rPr lang="ka-GE" sz="1800" dirty="0" smtClean="0">
                <a:latin typeface="Calibri Light" panose="020F0302020204030204" pitchFamily="34" charset="0"/>
                <a:cs typeface="Calibri Light" panose="020F0302020204030204" pitchFamily="34" charset="0"/>
              </a:rPr>
              <a:t>ინკლუზიური </a:t>
            </a:r>
            <a:r>
              <a:rPr lang="ka-GE" sz="1800" dirty="0">
                <a:latin typeface="Calibri Light" panose="020F0302020204030204" pitchFamily="34" charset="0"/>
                <a:cs typeface="Calibri Light" panose="020F0302020204030204" pitchFamily="34" charset="0"/>
              </a:rPr>
              <a:t>განათლების სისტემასა და მთელი სიცოცხლის მანძილზე სწავლებას, რომელიც მიმართული იქნება: </a:t>
            </a:r>
          </a:p>
          <a:p>
            <a:pPr marL="457200" indent="-457200">
              <a:lnSpc>
                <a:spcPct val="150000"/>
              </a:lnSpc>
              <a:buAutoNum type="alphaLcPeriod"/>
            </a:pPr>
            <a:r>
              <a:rPr lang="ka-GE" sz="1800" dirty="0">
                <a:latin typeface="Calibri Light" panose="020F0302020204030204" pitchFamily="34" charset="0"/>
                <a:cs typeface="Calibri Light" panose="020F0302020204030204" pitchFamily="34" charset="0"/>
              </a:rPr>
              <a:t>ადამიანის </a:t>
            </a:r>
            <a:r>
              <a:rPr lang="ka-GE" sz="1800" dirty="0" smtClean="0">
                <a:latin typeface="Calibri Light" panose="020F0302020204030204" pitchFamily="34" charset="0"/>
                <a:cs typeface="Calibri Light" panose="020F0302020204030204" pitchFamily="34" charset="0"/>
              </a:rPr>
              <a:t>პოტენციალის, ღირსებისა </a:t>
            </a:r>
            <a:r>
              <a:rPr lang="ka-GE" sz="1800" dirty="0">
                <a:latin typeface="Calibri Light" panose="020F0302020204030204" pitchFamily="34" charset="0"/>
                <a:cs typeface="Calibri Light" panose="020F0302020204030204" pitchFamily="34" charset="0"/>
              </a:rPr>
              <a:t>და თვითშეფასების სრულფასოვან განვითარებაზე; ასევე- ადამიანის უფლებების, ფუნდამენტური თავისუფლებებისა და ინდივიდის მრავალფეროვნების პატივისცემის გაძლიერებაზე;</a:t>
            </a:r>
          </a:p>
          <a:p>
            <a:pPr marL="457200" indent="-457200">
              <a:lnSpc>
                <a:spcPct val="150000"/>
              </a:lnSpc>
              <a:buAutoNum type="alphaLcPeriod"/>
            </a:pPr>
            <a:r>
              <a:rPr lang="ka-GE" sz="1800" dirty="0">
                <a:latin typeface="Calibri Light" panose="020F0302020204030204" pitchFamily="34" charset="0"/>
                <a:cs typeface="Calibri Light" panose="020F0302020204030204" pitchFamily="34" charset="0"/>
              </a:rPr>
              <a:t>შშმ პირების მიერ მათი პიროვნების, ნიჭისა და შემოქმედებითი </a:t>
            </a:r>
            <a:r>
              <a:rPr lang="ka-GE" sz="1800" dirty="0" smtClean="0">
                <a:latin typeface="Calibri Light" panose="020F0302020204030204" pitchFamily="34" charset="0"/>
                <a:cs typeface="Calibri Light" panose="020F0302020204030204" pitchFamily="34" charset="0"/>
              </a:rPr>
              <a:t>პოტნციალის, </a:t>
            </a:r>
            <a:r>
              <a:rPr lang="ka-GE" sz="1800" dirty="0">
                <a:latin typeface="Calibri Light" panose="020F0302020204030204" pitchFamily="34" charset="0"/>
                <a:cs typeface="Calibri Light" panose="020F0302020204030204" pitchFamily="34" charset="0"/>
              </a:rPr>
              <a:t>აგრეთვე გონებრივი და ფიზიკური შესაძლებლობების მაქსიმალურად განვითარებაზე;</a:t>
            </a:r>
          </a:p>
          <a:p>
            <a:pPr marL="457200" indent="-457200">
              <a:lnSpc>
                <a:spcPct val="150000"/>
              </a:lnSpc>
              <a:buAutoNum type="alphaLcPeriod"/>
            </a:pPr>
            <a:r>
              <a:rPr lang="ka-GE" sz="1800" dirty="0">
                <a:latin typeface="Calibri Light" panose="020F0302020204030204" pitchFamily="34" charset="0"/>
                <a:cs typeface="Calibri Light" panose="020F0302020204030204" pitchFamily="34" charset="0"/>
              </a:rPr>
              <a:t>შშმ პირებისთვის თავისუფალ სოციუმში ეფექტურად მონაწილეობის შესაძლებლობის მიცემაზე.</a:t>
            </a:r>
            <a:endParaRPr lang="en-US" sz="1800" dirty="0">
              <a:latin typeface="Calibri Light" panose="020F0302020204030204" pitchFamily="34" charset="0"/>
              <a:cs typeface="Calibri Light" panose="020F0302020204030204" pitchFamily="34" charset="0"/>
            </a:endParaRPr>
          </a:p>
        </p:txBody>
      </p:sp>
      <p:sp>
        <p:nvSpPr>
          <p:cNvPr id="8" name="Foliennummernplatzhalter 7">
            <a:extLst>
              <a:ext uri="{FF2B5EF4-FFF2-40B4-BE49-F238E27FC236}">
                <a16:creationId xmlns:a16="http://schemas.microsoft.com/office/drawing/2014/main" id="{54937E44-CF94-4EE1-95B2-0A85B22D843B}"/>
              </a:ext>
            </a:extLst>
          </p:cNvPr>
          <p:cNvSpPr>
            <a:spLocks noGrp="1"/>
          </p:cNvSpPr>
          <p:nvPr>
            <p:ph type="sldNum" sz="quarter" idx="11"/>
          </p:nvPr>
        </p:nvSpPr>
        <p:spPr>
          <a:xfrm>
            <a:off x="407368" y="6289098"/>
            <a:ext cx="2844800" cy="476250"/>
          </a:xfrm>
        </p:spPr>
        <p:txBody>
          <a:bodyPr/>
          <a:lstStyle/>
          <a:p>
            <a:fld id="{69EF0EC1-FBE7-4411-8B89-BD17768F302F}" type="slidenum">
              <a:rPr lang="de-DE" sz="4000" b="1" smtClean="0"/>
              <a:pPr/>
              <a:t>10</a:t>
            </a:fld>
            <a:endParaRPr lang="de-DE" sz="4000" b="1" dirty="0"/>
          </a:p>
        </p:txBody>
      </p:sp>
      <p:sp>
        <p:nvSpPr>
          <p:cNvPr id="7" name="Fußzeilenplatzhalter 6">
            <a:extLst>
              <a:ext uri="{FF2B5EF4-FFF2-40B4-BE49-F238E27FC236}">
                <a16:creationId xmlns:a16="http://schemas.microsoft.com/office/drawing/2014/main" id="{999A79C4-7F8B-402A-98DB-2ABF007D3C87}"/>
              </a:ext>
            </a:extLst>
          </p:cNvPr>
          <p:cNvSpPr>
            <a:spLocks noGrp="1"/>
          </p:cNvSpPr>
          <p:nvPr>
            <p:ph type="ftr" sz="quarter" idx="4294967295"/>
          </p:nvPr>
        </p:nvSpPr>
        <p:spPr>
          <a:xfrm>
            <a:off x="8039096" y="6235700"/>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18786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latin typeface="Calibri Light" panose="020F0302020204030204" pitchFamily="34" charset="0"/>
                <a:cs typeface="Calibri Light" panose="020F0302020204030204" pitchFamily="34" charset="0"/>
              </a:rPr>
              <a:t>CRPD §24, </a:t>
            </a:r>
            <a:r>
              <a:rPr lang="ka-GE" b="1" dirty="0">
                <a:latin typeface="Calibri Light" panose="020F0302020204030204" pitchFamily="34" charset="0"/>
                <a:cs typeface="Calibri Light" panose="020F0302020204030204" pitchFamily="34" charset="0"/>
              </a:rPr>
              <a:t>განათლების პასაჟი 4+5</a:t>
            </a:r>
            <a:endParaRPr lang="de-DE"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a:xfrm>
            <a:off x="623392" y="1700808"/>
            <a:ext cx="10876459" cy="4338042"/>
          </a:xfrm>
        </p:spPr>
        <p:txBody>
          <a:bodyPr>
            <a:noAutofit/>
          </a:bodyPr>
          <a:lstStyle/>
          <a:p>
            <a:pPr>
              <a:lnSpc>
                <a:spcPct val="150000"/>
              </a:lnSpc>
              <a:spcBef>
                <a:spcPts val="600"/>
              </a:spcBef>
            </a:pPr>
            <a:r>
              <a:rPr lang="ka-GE" sz="1650" dirty="0">
                <a:latin typeface="Calibri Light" panose="020F0302020204030204" pitchFamily="34" charset="0"/>
                <a:cs typeface="Calibri Light" panose="020F0302020204030204" pitchFamily="34" charset="0"/>
              </a:rPr>
              <a:t>4. ამ უფლების რეალიზაციის უზრუნველყოფისთვის, მონაწილე სახელმწიფოები მიიღებენ შესაბამის ზომებს </a:t>
            </a:r>
            <a:r>
              <a:rPr lang="ka-GE" sz="1650" dirty="0" smtClean="0">
                <a:latin typeface="Calibri Light" panose="020F0302020204030204" pitchFamily="34" charset="0"/>
                <a:cs typeface="Calibri Light" panose="020F0302020204030204" pitchFamily="34" charset="0"/>
              </a:rPr>
              <a:t>ჟესტურ </a:t>
            </a:r>
            <a:r>
              <a:rPr lang="ka-GE" sz="1650" dirty="0">
                <a:latin typeface="Calibri Light" panose="020F0302020204030204" pitchFamily="34" charset="0"/>
                <a:cs typeface="Calibri Light" panose="020F0302020204030204" pitchFamily="34" charset="0"/>
              </a:rPr>
              <a:t>ენაზე და/ან ბრაილის კვალიფიკაციის მქონე მასწავლებლების, მათ შორის შეზღუდული შესაძლებლობის მქონე მასწავლებლების დასასაქმებლად და განათლების საფეხურის ყველა დონეზე მომუშავე პროფესიონალებისა და პერსონალის გადამზადებისთვის. ასეთი ტრენინგები უნდა მოიცავდეს შშმ პირთა შესახებ ცნობიერების ამაღლებასა და შესაბამისი გამაძლიერებელი და ალტერნატიული რეჟიმების, კომუნიკაციის </a:t>
            </a:r>
            <a:r>
              <a:rPr lang="ka-GE" sz="1650" dirty="0" smtClean="0">
                <a:latin typeface="Calibri Light" panose="020F0302020204030204" pitchFamily="34" charset="0"/>
                <a:cs typeface="Calibri Light" panose="020F0302020204030204" pitchFamily="34" charset="0"/>
              </a:rPr>
              <a:t>საშუალებების გამოყენების </a:t>
            </a:r>
            <a:r>
              <a:rPr lang="ka-GE" sz="1650" dirty="0">
                <a:latin typeface="Calibri Light" panose="020F0302020204030204" pitchFamily="34" charset="0"/>
                <a:cs typeface="Calibri Light" panose="020F0302020204030204" pitchFamily="34" charset="0"/>
              </a:rPr>
              <a:t>სწავლებას; </a:t>
            </a:r>
            <a:r>
              <a:rPr lang="ka-GE" sz="1650" dirty="0" smtClean="0">
                <a:latin typeface="Calibri Light" panose="020F0302020204030204" pitchFamily="34" charset="0"/>
                <a:cs typeface="Calibri Light" panose="020F0302020204030204" pitchFamily="34" charset="0"/>
              </a:rPr>
              <a:t>ასევე, </a:t>
            </a:r>
            <a:r>
              <a:rPr lang="ka-GE" sz="1650" dirty="0">
                <a:latin typeface="Calibri Light" panose="020F0302020204030204" pitchFamily="34" charset="0"/>
                <a:cs typeface="Calibri Light" panose="020F0302020204030204" pitchFamily="34" charset="0"/>
              </a:rPr>
              <a:t>შშმ პირთა მხარდაჭერაზე ორიენტირებულ საგანმანათლებლო ტექნიკებისა და მასალების გაცნობას. </a:t>
            </a:r>
          </a:p>
          <a:p>
            <a:pPr>
              <a:lnSpc>
                <a:spcPct val="150000"/>
              </a:lnSpc>
              <a:spcBef>
                <a:spcPts val="600"/>
              </a:spcBef>
            </a:pPr>
            <a:r>
              <a:rPr lang="ka-GE" sz="1650" dirty="0">
                <a:latin typeface="Calibri Light" panose="020F0302020204030204" pitchFamily="34" charset="0"/>
                <a:cs typeface="Calibri Light" panose="020F0302020204030204" pitchFamily="34" charset="0"/>
              </a:rPr>
              <a:t>5. მონაწილე სახელმწიფოები </a:t>
            </a:r>
            <a:r>
              <a:rPr lang="ka-GE" sz="1650" dirty="0" smtClean="0">
                <a:latin typeface="Calibri Light" panose="020F0302020204030204" pitchFamily="34" charset="0"/>
                <a:cs typeface="Calibri Light" panose="020F0302020204030204" pitchFamily="34" charset="0"/>
              </a:rPr>
              <a:t>უზრუნველყოფენ, </a:t>
            </a:r>
            <a:r>
              <a:rPr lang="ka-GE" sz="1650" dirty="0">
                <a:latin typeface="Calibri Light" panose="020F0302020204030204" pitchFamily="34" charset="0"/>
                <a:cs typeface="Calibri Light" panose="020F0302020204030204" pitchFamily="34" charset="0"/>
              </a:rPr>
              <a:t>რომ შშმ პირებს, დისკრიმინაციის გარეშე და სხვებთან თანაბარ საფუძველზე ჰქონდეთ წვდომა ზოგად და </a:t>
            </a:r>
            <a:r>
              <a:rPr lang="ka-GE" sz="1650" dirty="0" smtClean="0">
                <a:latin typeface="Calibri Light" panose="020F0302020204030204" pitchFamily="34" charset="0"/>
                <a:cs typeface="Calibri Light" panose="020F0302020204030204" pitchFamily="34" charset="0"/>
              </a:rPr>
              <a:t>უმაღლეს </a:t>
            </a:r>
            <a:r>
              <a:rPr lang="ka-GE" sz="1650" dirty="0">
                <a:latin typeface="Calibri Light" panose="020F0302020204030204" pitchFamily="34" charset="0"/>
                <a:cs typeface="Calibri Light" panose="020F0302020204030204" pitchFamily="34" charset="0"/>
              </a:rPr>
              <a:t>განათლებაზე, პროფესიულ სწავლებაზე, ზრდასრულთა განათლებასა და მთელი ცხოვრების მანძილზე </a:t>
            </a:r>
            <a:r>
              <a:rPr lang="ka-GE" sz="1650" dirty="0" smtClean="0">
                <a:latin typeface="Calibri Light" panose="020F0302020204030204" pitchFamily="34" charset="0"/>
                <a:cs typeface="Calibri Light" panose="020F0302020204030204" pitchFamily="34" charset="0"/>
              </a:rPr>
              <a:t>სწავლაზე</a:t>
            </a:r>
            <a:endParaRPr lang="en-US" sz="1650" dirty="0">
              <a:latin typeface="Calibri Light" panose="020F0302020204030204" pitchFamily="34" charset="0"/>
              <a:cs typeface="Calibri Light" panose="020F0302020204030204" pitchFamily="34" charset="0"/>
            </a:endParaRPr>
          </a:p>
        </p:txBody>
      </p:sp>
      <p:sp>
        <p:nvSpPr>
          <p:cNvPr id="8" name="Foliennummernplatzhalter 7">
            <a:extLst>
              <a:ext uri="{FF2B5EF4-FFF2-40B4-BE49-F238E27FC236}">
                <a16:creationId xmlns:a16="http://schemas.microsoft.com/office/drawing/2014/main" id="{4CCC8541-5426-4893-A09E-BE4D9C63088D}"/>
              </a:ext>
            </a:extLst>
          </p:cNvPr>
          <p:cNvSpPr>
            <a:spLocks noGrp="1"/>
          </p:cNvSpPr>
          <p:nvPr>
            <p:ph type="sldNum" sz="quarter" idx="11"/>
          </p:nvPr>
        </p:nvSpPr>
        <p:spPr/>
        <p:txBody>
          <a:bodyPr/>
          <a:lstStyle/>
          <a:p>
            <a:fld id="{69EF0EC1-FBE7-4411-8B89-BD17768F302F}" type="slidenum">
              <a:rPr lang="de-DE" sz="4000" b="1" smtClean="0"/>
              <a:pPr/>
              <a:t>11</a:t>
            </a:fld>
            <a:endParaRPr lang="de-DE" sz="4000" b="1" dirty="0"/>
          </a:p>
        </p:txBody>
      </p:sp>
      <p:sp>
        <p:nvSpPr>
          <p:cNvPr id="7" name="Fußzeilenplatzhalter 6">
            <a:extLst>
              <a:ext uri="{FF2B5EF4-FFF2-40B4-BE49-F238E27FC236}">
                <a16:creationId xmlns:a16="http://schemas.microsoft.com/office/drawing/2014/main" id="{74D317DB-644E-42A6-9516-61B2FC784AB8}"/>
              </a:ext>
            </a:extLst>
          </p:cNvPr>
          <p:cNvSpPr>
            <a:spLocks noGrp="1"/>
          </p:cNvSpPr>
          <p:nvPr>
            <p:ph type="ftr" sz="quarter" idx="4294967295"/>
          </p:nvPr>
        </p:nvSpPr>
        <p:spPr>
          <a:xfrm>
            <a:off x="7967280" y="6249611"/>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225217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ka-GE" b="1" dirty="0">
                <a:latin typeface="Calibri Light" panose="020F0302020204030204" pitchFamily="34" charset="0"/>
                <a:cs typeface="Calibri Light" panose="020F0302020204030204" pitchFamily="34" charset="0"/>
              </a:rPr>
              <a:t>განცხადება ინკლუზიის შესახებ</a:t>
            </a:r>
            <a:r>
              <a:rPr lang="de-DE" b="1" dirty="0">
                <a:latin typeface="Calibri Light" panose="020F0302020204030204" pitchFamily="34" charset="0"/>
                <a:cs typeface="Calibri Light" panose="020F0302020204030204" pitchFamily="34" charset="0"/>
              </a:rPr>
              <a:t>–  </a:t>
            </a:r>
            <a:r>
              <a:rPr lang="ka-GE" b="1" dirty="0">
                <a:latin typeface="Calibri Light" panose="020F0302020204030204" pitchFamily="34" charset="0"/>
                <a:cs typeface="Calibri Light" panose="020F0302020204030204" pitchFamily="34" charset="0"/>
              </a:rPr>
              <a:t>ჰინზ</a:t>
            </a:r>
            <a:r>
              <a:rPr lang="en-US" b="1" dirty="0">
                <a:latin typeface="Calibri Light" panose="020F0302020204030204" pitchFamily="34" charset="0"/>
                <a:cs typeface="Calibri Light" panose="020F0302020204030204" pitchFamily="34" charset="0"/>
              </a:rPr>
              <a:t>, 2008 (</a:t>
            </a:r>
            <a:r>
              <a:rPr lang="de-DE" b="1" dirty="0">
                <a:latin typeface="Calibri Light" panose="020F0302020204030204" pitchFamily="34" charset="0"/>
                <a:cs typeface="Calibri Light" panose="020F0302020204030204" pitchFamily="34" charset="0"/>
              </a:rPr>
              <a:t>Hinze, 2008)</a:t>
            </a:r>
          </a:p>
        </p:txBody>
      </p:sp>
      <p:sp>
        <p:nvSpPr>
          <p:cNvPr id="6" name="Inhaltsplatzhalter 5"/>
          <p:cNvSpPr>
            <a:spLocks noGrp="1"/>
          </p:cNvSpPr>
          <p:nvPr>
            <p:ph idx="1"/>
          </p:nvPr>
        </p:nvSpPr>
        <p:spPr>
          <a:xfrm>
            <a:off x="623391" y="1989138"/>
            <a:ext cx="10972800" cy="4049712"/>
          </a:xfrm>
        </p:spPr>
        <p:txBody>
          <a:bodyPr/>
          <a:lstStyle/>
          <a:p>
            <a:pPr>
              <a:spcBef>
                <a:spcPts val="1200"/>
              </a:spcBef>
            </a:pPr>
            <a:r>
              <a:rPr lang="ka-GE" sz="1800" dirty="0">
                <a:latin typeface="Calibri Light" panose="020F0302020204030204" pitchFamily="34" charset="0"/>
                <a:cs typeface="Calibri Light" panose="020F0302020204030204" pitchFamily="34" charset="0"/>
              </a:rPr>
              <a:t>ინკლუზია პოზიტიურად ხედავს ჯგუფების ჰეტეროგენურობასა და მათ მრავალფეროვნებას.</a:t>
            </a:r>
          </a:p>
          <a:p>
            <a:pPr>
              <a:spcBef>
                <a:spcPts val="1200"/>
              </a:spcBef>
            </a:pPr>
            <a:r>
              <a:rPr lang="ka-GE" sz="1800" dirty="0">
                <a:latin typeface="Calibri Light" panose="020F0302020204030204" pitchFamily="34" charset="0"/>
                <a:cs typeface="Calibri Light" panose="020F0302020204030204" pitchFamily="34" charset="0"/>
              </a:rPr>
              <a:t>ინკლუზია მოქმედებს ჰეტეროგენურობის </a:t>
            </a:r>
            <a:r>
              <a:rPr lang="ka-GE" sz="1800" dirty="0" smtClean="0">
                <a:latin typeface="Calibri Light" panose="020F0302020204030204" pitchFamily="34" charset="0"/>
                <a:cs typeface="Calibri Light" panose="020F0302020204030204" pitchFamily="34" charset="0"/>
              </a:rPr>
              <a:t>გასაძლიერებალდ ყველა მიმართულებით.</a:t>
            </a:r>
            <a:endParaRPr lang="en-US" sz="1800" dirty="0">
              <a:latin typeface="Calibri Light" panose="020F0302020204030204" pitchFamily="34" charset="0"/>
              <a:cs typeface="Calibri Light" panose="020F0302020204030204" pitchFamily="34" charset="0"/>
            </a:endParaRPr>
          </a:p>
          <a:p>
            <a:pPr>
              <a:spcBef>
                <a:spcPts val="1200"/>
              </a:spcBef>
            </a:pPr>
            <a:r>
              <a:rPr lang="ka-GE" sz="1800" dirty="0">
                <a:latin typeface="Calibri Light" panose="020F0302020204030204" pitchFamily="34" charset="0"/>
                <a:cs typeface="Calibri Light" panose="020F0302020204030204" pitchFamily="34" charset="0"/>
              </a:rPr>
              <a:t>ინკლუზია ეწინააღმდეგება დიქოტომიურ აზროვნებას (კაცი - ქალი, შშმ პირი - არაშშმ პირი, ღარიბი - მდიდარი, საგანმანათლებლო უპირატესობის მქონე - საგანმანათლებლო შესაძლებლობებს მოკლებული). </a:t>
            </a:r>
          </a:p>
          <a:p>
            <a:pPr>
              <a:spcBef>
                <a:spcPts val="1200"/>
              </a:spcBef>
            </a:pPr>
            <a:r>
              <a:rPr lang="ka-GE" sz="1800" dirty="0">
                <a:latin typeface="Calibri Light" panose="020F0302020204030204" pitchFamily="34" charset="0"/>
                <a:cs typeface="Calibri Light" panose="020F0302020204030204" pitchFamily="34" charset="0"/>
              </a:rPr>
              <a:t>ინკლუზია ორიენტირებულია სამოქალაქო უფლებების ადვოკატირებაზე და ეწინააღმდეგება ნებისმიერ სოციალურ მარგინალიზაციას. </a:t>
            </a:r>
          </a:p>
          <a:p>
            <a:pPr>
              <a:spcBef>
                <a:spcPts val="1200"/>
              </a:spcBef>
            </a:pPr>
            <a:r>
              <a:rPr lang="ka-GE" sz="1800" dirty="0">
                <a:latin typeface="Calibri Light" panose="020F0302020204030204" pitchFamily="34" charset="0"/>
                <a:cs typeface="Calibri Light" panose="020F0302020204030204" pitchFamily="34" charset="0"/>
              </a:rPr>
              <a:t>ინკლუზია წარმოადგენს ინკლუზიური სოციუმის იმ ვერსიას, რომელიც ამცირებს </a:t>
            </a:r>
            <a:r>
              <a:rPr lang="ka-GE" sz="1800" dirty="0" smtClean="0">
                <a:latin typeface="Calibri Light" panose="020F0302020204030204" pitchFamily="34" charset="0"/>
                <a:cs typeface="Calibri Light" panose="020F0302020204030204" pitchFamily="34" charset="0"/>
              </a:rPr>
              <a:t>დისკრიმინაციასა </a:t>
            </a:r>
            <a:r>
              <a:rPr lang="ka-GE" sz="1800" dirty="0">
                <a:latin typeface="Calibri Light" panose="020F0302020204030204" pitchFamily="34" charset="0"/>
                <a:cs typeface="Calibri Light" panose="020F0302020204030204" pitchFamily="34" charset="0"/>
              </a:rPr>
              <a:t>და მარგინალიზაციას.</a:t>
            </a:r>
            <a:endParaRPr lang="de-DE" sz="1800" dirty="0">
              <a:latin typeface="Calibri Light" panose="020F0302020204030204" pitchFamily="34" charset="0"/>
              <a:cs typeface="Calibri Light" panose="020F0302020204030204" pitchFamily="34" charset="0"/>
            </a:endParaRPr>
          </a:p>
        </p:txBody>
      </p:sp>
      <p:sp>
        <p:nvSpPr>
          <p:cNvPr id="8" name="Foliennummernplatzhalter 7">
            <a:extLst>
              <a:ext uri="{FF2B5EF4-FFF2-40B4-BE49-F238E27FC236}">
                <a16:creationId xmlns:a16="http://schemas.microsoft.com/office/drawing/2014/main" id="{DDCF97FA-DD8A-4512-B9C2-E8761ED896CB}"/>
              </a:ext>
            </a:extLst>
          </p:cNvPr>
          <p:cNvSpPr>
            <a:spLocks noGrp="1"/>
          </p:cNvSpPr>
          <p:nvPr>
            <p:ph type="sldNum" sz="quarter" idx="11"/>
          </p:nvPr>
        </p:nvSpPr>
        <p:spPr/>
        <p:txBody>
          <a:bodyPr/>
          <a:lstStyle/>
          <a:p>
            <a:fld id="{69EF0EC1-FBE7-4411-8B89-BD17768F302F}" type="slidenum">
              <a:rPr lang="de-DE" sz="4000" b="1" smtClean="0"/>
              <a:pPr/>
              <a:t>12</a:t>
            </a:fld>
            <a:endParaRPr lang="de-DE" sz="4000" b="1" dirty="0"/>
          </a:p>
        </p:txBody>
      </p:sp>
      <p:sp>
        <p:nvSpPr>
          <p:cNvPr id="7" name="Fußzeilenplatzhalter 6">
            <a:extLst>
              <a:ext uri="{FF2B5EF4-FFF2-40B4-BE49-F238E27FC236}">
                <a16:creationId xmlns:a16="http://schemas.microsoft.com/office/drawing/2014/main" id="{B5F0ADA7-D70A-46B9-8AEF-EAE378F60F48}"/>
              </a:ext>
            </a:extLst>
          </p:cNvPr>
          <p:cNvSpPr>
            <a:spLocks noGrp="1"/>
          </p:cNvSpPr>
          <p:nvPr>
            <p:ph type="ftr" sz="quarter" idx="4294967295"/>
          </p:nvPr>
        </p:nvSpPr>
        <p:spPr>
          <a:xfrm>
            <a:off x="7958355" y="6235701"/>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341031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CE24F-268E-435C-A0DD-B431C5AF7FF0}"/>
              </a:ext>
            </a:extLst>
          </p:cNvPr>
          <p:cNvSpPr>
            <a:spLocks noGrp="1"/>
          </p:cNvSpPr>
          <p:nvPr>
            <p:ph type="title"/>
          </p:nvPr>
        </p:nvSpPr>
        <p:spPr/>
        <p:txBody>
          <a:bodyPr/>
          <a:lstStyle/>
          <a:p>
            <a:r>
              <a:rPr lang="ka-GE" dirty="0">
                <a:latin typeface="Calibri Light" panose="020F0302020204030204" pitchFamily="34" charset="0"/>
                <a:cs typeface="Calibri Light" panose="020F0302020204030204" pitchFamily="34" charset="0"/>
              </a:rPr>
              <a:t>თვალი და მხედველეობა</a:t>
            </a:r>
            <a:endParaRPr lang="en-GB" dirty="0">
              <a:latin typeface="Calibri Light" panose="020F0302020204030204" pitchFamily="34" charset="0"/>
              <a:cs typeface="Calibri Light" panose="020F0302020204030204" pitchFamily="34" charset="0"/>
            </a:endParaRPr>
          </a:p>
        </p:txBody>
      </p:sp>
      <p:sp>
        <p:nvSpPr>
          <p:cNvPr id="4" name="Fußzeilenplatzhalter 3">
            <a:extLst>
              <a:ext uri="{FF2B5EF4-FFF2-40B4-BE49-F238E27FC236}">
                <a16:creationId xmlns:a16="http://schemas.microsoft.com/office/drawing/2014/main" id="{B6115260-960A-4883-9995-67124A2F94C4}"/>
              </a:ext>
            </a:extLst>
          </p:cNvPr>
          <p:cNvSpPr>
            <a:spLocks noGrp="1"/>
          </p:cNvSpPr>
          <p:nvPr>
            <p:ph type="ftr" sz="quarter" idx="10"/>
          </p:nvPr>
        </p:nvSpPr>
        <p:spPr/>
        <p:txBody>
          <a:bodyPr/>
          <a:lstStyle/>
          <a:p>
            <a:pPr>
              <a:defRPr/>
            </a:pPr>
            <a:r>
              <a:rPr lang="de-DE" altLang="de-DE"/>
              <a:t>Dr. Sabine Lauber, UMR, Project CISI</a:t>
            </a:r>
          </a:p>
        </p:txBody>
      </p:sp>
      <p:sp>
        <p:nvSpPr>
          <p:cNvPr id="5" name="Foliennummernplatzhalter 4">
            <a:extLst>
              <a:ext uri="{FF2B5EF4-FFF2-40B4-BE49-F238E27FC236}">
                <a16:creationId xmlns:a16="http://schemas.microsoft.com/office/drawing/2014/main" id="{A4B2F612-3F4C-4946-AD53-E00CE2FF501F}"/>
              </a:ext>
            </a:extLst>
          </p:cNvPr>
          <p:cNvSpPr>
            <a:spLocks noGrp="1"/>
          </p:cNvSpPr>
          <p:nvPr>
            <p:ph type="sldNum" sz="quarter" idx="11"/>
          </p:nvPr>
        </p:nvSpPr>
        <p:spPr/>
        <p:txBody>
          <a:bodyPr/>
          <a:lstStyle/>
          <a:p>
            <a:pPr>
              <a:defRPr/>
            </a:pPr>
            <a:fld id="{A50B7C2E-A3E6-40DD-A03F-8FB8F37CBFE9}" type="slidenum">
              <a:rPr lang="de-DE" altLang="de-DE" sz="4000" b="1" smtClean="0"/>
              <a:pPr>
                <a:defRPr/>
              </a:pPr>
              <a:t>13</a:t>
            </a:fld>
            <a:endParaRPr lang="de-DE" altLang="de-DE" sz="4000" b="1" dirty="0"/>
          </a:p>
        </p:txBody>
      </p:sp>
    </p:spTree>
    <p:extLst>
      <p:ext uri="{BB962C8B-B14F-4D97-AF65-F5344CB8AC3E}">
        <p14:creationId xmlns:p14="http://schemas.microsoft.com/office/powerpoint/2010/main" val="153506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A1D3-A16E-44FB-9EF8-CCF59C994FEC}"/>
              </a:ext>
            </a:extLst>
          </p:cNvPr>
          <p:cNvSpPr>
            <a:spLocks noGrp="1"/>
          </p:cNvSpPr>
          <p:nvPr>
            <p:ph type="title"/>
          </p:nvPr>
        </p:nvSpPr>
        <p:spPr/>
        <p:txBody>
          <a:bodyPr/>
          <a:lstStyle/>
          <a:p>
            <a:r>
              <a:rPr lang="ka-GE" b="1" dirty="0" smtClean="0">
                <a:solidFill>
                  <a:srgbClr val="002060"/>
                </a:solidFill>
                <a:latin typeface="Calibri Light" panose="020F0302020204030204" pitchFamily="34" charset="0"/>
                <a:cs typeface="Calibri Light" panose="020F0302020204030204" pitchFamily="34" charset="0"/>
              </a:rPr>
              <a:t>საწყისი მოსაზრებები</a:t>
            </a:r>
            <a:r>
              <a:rPr lang="de-DE" dirty="0"/>
              <a:t>	</a:t>
            </a:r>
            <a:endParaRPr lang="en-GB" dirty="0"/>
          </a:p>
        </p:txBody>
      </p:sp>
      <p:sp>
        <p:nvSpPr>
          <p:cNvPr id="3" name="Inhaltsplatzhalter 2">
            <a:extLst>
              <a:ext uri="{FF2B5EF4-FFF2-40B4-BE49-F238E27FC236}">
                <a16:creationId xmlns:a16="http://schemas.microsoft.com/office/drawing/2014/main" id="{5108B292-F4F4-4407-A2D9-DCABCCB6B48E}"/>
              </a:ext>
            </a:extLst>
          </p:cNvPr>
          <p:cNvSpPr>
            <a:spLocks noGrp="1"/>
          </p:cNvSpPr>
          <p:nvPr>
            <p:ph idx="1"/>
          </p:nvPr>
        </p:nvSpPr>
        <p:spPr/>
        <p:txBody>
          <a:bodyPr/>
          <a:lstStyle/>
          <a:p>
            <a:r>
              <a:rPr lang="ka-GE" dirty="0">
                <a:latin typeface="Calibri Light" panose="020F0302020204030204" pitchFamily="34" charset="0"/>
                <a:cs typeface="Calibri Light" panose="020F0302020204030204" pitchFamily="34" charset="0"/>
              </a:rPr>
              <a:t>რა იცით თემებზე- </a:t>
            </a:r>
            <a:r>
              <a:rPr lang="ka-GE" dirty="0" smtClean="0">
                <a:latin typeface="Calibri Light" panose="020F0302020204030204" pitchFamily="34" charset="0"/>
                <a:cs typeface="Calibri Light" panose="020F0302020204030204" pitchFamily="34" charset="0"/>
              </a:rPr>
              <a:t>უსინათლოობისა </a:t>
            </a:r>
            <a:r>
              <a:rPr lang="ka-GE" dirty="0">
                <a:latin typeface="Calibri Light" panose="020F0302020204030204" pitchFamily="34" charset="0"/>
                <a:cs typeface="Calibri Light" panose="020F0302020204030204" pitchFamily="34" charset="0"/>
              </a:rPr>
              <a:t>და მხედველობის </a:t>
            </a:r>
            <a:r>
              <a:rPr lang="ka-GE" dirty="0" smtClean="0">
                <a:latin typeface="Calibri Light" panose="020F0302020204030204" pitchFamily="34" charset="0"/>
                <a:cs typeface="Calibri Light" panose="020F0302020204030204" pitchFamily="34" charset="0"/>
              </a:rPr>
              <a:t>დაქვეითების შესახებ? </a:t>
            </a:r>
            <a:endParaRPr lang="ka-G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სად შეიძლება </a:t>
            </a:r>
            <a:r>
              <a:rPr lang="ka-GE" dirty="0" smtClean="0">
                <a:latin typeface="Calibri Light" panose="020F0302020204030204" pitchFamily="34" charset="0"/>
                <a:cs typeface="Calibri Light" panose="020F0302020204030204" pitchFamily="34" charset="0"/>
              </a:rPr>
              <a:t>შეგვხვდეს  </a:t>
            </a:r>
            <a:r>
              <a:rPr lang="ka-GE" dirty="0">
                <a:latin typeface="Calibri Light" panose="020F0302020204030204" pitchFamily="34" charset="0"/>
                <a:cs typeface="Calibri Light" panose="020F0302020204030204" pitchFamily="34" charset="0"/>
              </a:rPr>
              <a:t>ერთი ან ორივე </a:t>
            </a:r>
            <a:r>
              <a:rPr lang="ka-GE" dirty="0" smtClean="0">
                <a:latin typeface="Calibri Light" panose="020F0302020204030204" pitchFamily="34" charset="0"/>
                <a:cs typeface="Calibri Light" panose="020F0302020204030204" pitchFamily="34" charset="0"/>
              </a:rPr>
              <a:t>?</a:t>
            </a:r>
            <a:endParaRPr lang="de-DE" dirty="0">
              <a:latin typeface="Calibri Light" panose="020F0302020204030204" pitchFamily="34" charset="0"/>
              <a:cs typeface="Calibri Light" panose="020F0302020204030204" pitchFamily="34" charset="0"/>
            </a:endParaRPr>
          </a:p>
          <a:p>
            <a:pPr marL="0" indent="0">
              <a:buNone/>
            </a:pPr>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რა კითხვები გაქვთ ამ </a:t>
            </a:r>
            <a:r>
              <a:rPr lang="ka-GE" dirty="0" smtClean="0">
                <a:latin typeface="Calibri Light" panose="020F0302020204030204" pitchFamily="34" charset="0"/>
                <a:cs typeface="Calibri Light" panose="020F0302020204030204" pitchFamily="34" charset="0"/>
              </a:rPr>
              <a:t>საკითხებზე?</a:t>
            </a:r>
            <a:endParaRPr lang="de-DE" dirty="0">
              <a:latin typeface="Calibri Light" panose="020F0302020204030204" pitchFamily="34" charset="0"/>
              <a:cs typeface="Calibri Light" panose="020F0302020204030204" pitchFamily="34" charset="0"/>
            </a:endParaRPr>
          </a:p>
          <a:p>
            <a:endParaRPr lang="de-DE" dirty="0"/>
          </a:p>
          <a:p>
            <a:endParaRPr lang="de-DE" dirty="0"/>
          </a:p>
        </p:txBody>
      </p:sp>
      <p:sp>
        <p:nvSpPr>
          <p:cNvPr id="4" name="Fußzeilenplatzhalter 3">
            <a:extLst>
              <a:ext uri="{FF2B5EF4-FFF2-40B4-BE49-F238E27FC236}">
                <a16:creationId xmlns:a16="http://schemas.microsoft.com/office/drawing/2014/main" id="{4FD2833A-0AF0-443A-A805-1C11B7986ACD}"/>
              </a:ext>
            </a:extLst>
          </p:cNvPr>
          <p:cNvSpPr>
            <a:spLocks noGrp="1"/>
          </p:cNvSpPr>
          <p:nvPr>
            <p:ph type="ftr" sz="quarter" idx="10"/>
          </p:nvPr>
        </p:nvSpPr>
        <p:spPr/>
        <p:txBody>
          <a:bodyPr/>
          <a:lstStyle/>
          <a:p>
            <a:pPr>
              <a:defRPr/>
            </a:pPr>
            <a:r>
              <a:rPr lang="de-DE" altLang="de-DE"/>
              <a:t>Dr. Sabine Lauber, UMR, Project CISI</a:t>
            </a:r>
          </a:p>
        </p:txBody>
      </p:sp>
      <p:sp>
        <p:nvSpPr>
          <p:cNvPr id="5" name="Foliennummernplatzhalter 4">
            <a:extLst>
              <a:ext uri="{FF2B5EF4-FFF2-40B4-BE49-F238E27FC236}">
                <a16:creationId xmlns:a16="http://schemas.microsoft.com/office/drawing/2014/main" id="{A47E2E6A-903B-4D0A-9ACF-74A6E84E7839}"/>
              </a:ext>
            </a:extLst>
          </p:cNvPr>
          <p:cNvSpPr>
            <a:spLocks noGrp="1"/>
          </p:cNvSpPr>
          <p:nvPr>
            <p:ph type="sldNum" sz="quarter" idx="11"/>
          </p:nvPr>
        </p:nvSpPr>
        <p:spPr/>
        <p:txBody>
          <a:bodyPr/>
          <a:lstStyle/>
          <a:p>
            <a:pPr>
              <a:defRPr/>
            </a:pPr>
            <a:fld id="{A50B7C2E-A3E6-40DD-A03F-8FB8F37CBFE9}" type="slidenum">
              <a:rPr lang="de-DE" altLang="de-DE" sz="4000" b="1" smtClean="0"/>
              <a:pPr>
                <a:defRPr/>
              </a:pPr>
              <a:t>14</a:t>
            </a:fld>
            <a:endParaRPr lang="de-DE" altLang="de-DE" sz="4000" b="1" dirty="0"/>
          </a:p>
        </p:txBody>
      </p:sp>
    </p:spTree>
    <p:extLst>
      <p:ext uri="{BB962C8B-B14F-4D97-AF65-F5344CB8AC3E}">
        <p14:creationId xmlns:p14="http://schemas.microsoft.com/office/powerpoint/2010/main" val="364792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194" y="382998"/>
            <a:ext cx="10972800" cy="1143000"/>
          </a:xfrm>
        </p:spPr>
        <p:txBody>
          <a:bodyPr/>
          <a:lstStyle/>
          <a:p>
            <a:r>
              <a:rPr lang="ka-GE" b="1" dirty="0">
                <a:latin typeface="Calibri Light" panose="020F0302020204030204" pitchFamily="34" charset="0"/>
                <a:cs typeface="Calibri Light" panose="020F0302020204030204" pitchFamily="34" charset="0"/>
              </a:rPr>
              <a:t>მხედველობის ფუნქციები</a:t>
            </a:r>
            <a:endParaRPr lang="de-DE" b="1" dirty="0">
              <a:latin typeface="Calibri Light" panose="020F0302020204030204" pitchFamily="34" charset="0"/>
              <a:cs typeface="Calibri Light" panose="020F0302020204030204" pitchFamily="34" charset="0"/>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802937154"/>
              </p:ext>
            </p:extLst>
          </p:nvPr>
        </p:nvGraphicFramePr>
        <p:xfrm>
          <a:off x="452194" y="1853790"/>
          <a:ext cx="10972800" cy="404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15</a:t>
            </a:fld>
            <a:endParaRPr lang="de-DE" altLang="de-DE" sz="4000" b="1" dirty="0"/>
          </a:p>
        </p:txBody>
      </p:sp>
    </p:spTree>
    <p:extLst>
      <p:ext uri="{BB962C8B-B14F-4D97-AF65-F5344CB8AC3E}">
        <p14:creationId xmlns:p14="http://schemas.microsoft.com/office/powerpoint/2010/main" val="990574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CFD5D11-5FFB-4756-9B47-2E1051C00BC3}"/>
              </a:ext>
            </a:extLst>
          </p:cNvPr>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თვალის შიგთავსის ილუსტრაცია </a:t>
            </a:r>
            <a:endParaRPr lang="de-DE" b="1" dirty="0">
              <a:latin typeface="Calibri Light" panose="020F0302020204030204" pitchFamily="34" charset="0"/>
              <a:cs typeface="Calibri Light" panose="020F0302020204030204" pitchFamily="34" charset="0"/>
            </a:endParaRPr>
          </a:p>
        </p:txBody>
      </p:sp>
      <p:sp>
        <p:nvSpPr>
          <p:cNvPr id="3" name="Fußzeilenplatzhalter 2">
            <a:extLst>
              <a:ext uri="{FF2B5EF4-FFF2-40B4-BE49-F238E27FC236}">
                <a16:creationId xmlns:a16="http://schemas.microsoft.com/office/drawing/2014/main" id="{7D8C90B8-B98C-4ED9-B45E-365854054A4D}"/>
              </a:ext>
            </a:extLst>
          </p:cNvPr>
          <p:cNvSpPr>
            <a:spLocks noGrp="1"/>
          </p:cNvSpPr>
          <p:nvPr>
            <p:ph type="ftr" sz="quarter" idx="10"/>
          </p:nvPr>
        </p:nvSpPr>
        <p:spPr/>
        <p:txBody>
          <a:bodyPr/>
          <a:lstStyle/>
          <a:p>
            <a:r>
              <a:rPr lang="de-DE"/>
              <a:t>Dr. Sabine Lauber, UMR, Project CISI</a:t>
            </a:r>
            <a:endParaRPr lang="de-DE" dirty="0"/>
          </a:p>
        </p:txBody>
      </p:sp>
      <p:sp>
        <p:nvSpPr>
          <p:cNvPr id="5" name="Foliennummernplatzhalter 4">
            <a:extLst>
              <a:ext uri="{FF2B5EF4-FFF2-40B4-BE49-F238E27FC236}">
                <a16:creationId xmlns:a16="http://schemas.microsoft.com/office/drawing/2014/main" id="{1ACC7634-03E8-48AB-8DD2-6469F1138821}"/>
              </a:ext>
            </a:extLst>
          </p:cNvPr>
          <p:cNvSpPr>
            <a:spLocks noGrp="1"/>
          </p:cNvSpPr>
          <p:nvPr>
            <p:ph type="sldNum" sz="quarter" idx="11"/>
          </p:nvPr>
        </p:nvSpPr>
        <p:spPr>
          <a:xfrm>
            <a:off x="1103445" y="6263642"/>
            <a:ext cx="2133600" cy="476249"/>
          </a:xfrm>
          <a:prstGeom prst="rect">
            <a:avLst/>
          </a:prstGeom>
        </p:spPr>
        <p:txBody>
          <a:bodyPr vert="horz" wrap="square" lIns="60960" tIns="45720" rIns="60960" bIns="45720" numCol="1" anchor="ctr" anchorCtr="0" compatLnSpc="1">
            <a:prstTxWarp prst="textNoShape">
              <a:avLst/>
            </a:prstTxWarp>
            <a:normAutofit fontScale="77500" lnSpcReduction="20000"/>
          </a:bodyPr>
          <a:lstStyle>
            <a:defPPr>
              <a:defRPr lang="en-US"/>
            </a:defPPr>
            <a:lvl1pPr marL="0" algn="ctr" defTabSz="1219170" rtl="0" eaLnBrk="1" latinLnBrk="0" hangingPunct="1">
              <a:defRPr kumimoji="0" sz="2133" kern="1200">
                <a:solidFill>
                  <a:schemeClr val="accent3">
                    <a:shade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fld id="{A50B7C2E-A3E6-40DD-A03F-8FB8F37CBFE9}" type="slidenum">
              <a:rPr lang="de-DE" altLang="de-DE" sz="4000" b="1"/>
              <a:pPr>
                <a:defRPr/>
              </a:pPr>
              <a:t>16</a:t>
            </a:fld>
            <a:endParaRPr lang="de-DE" altLang="de-DE" sz="4000" b="1" dirty="0"/>
          </a:p>
        </p:txBody>
      </p:sp>
      <p:pic>
        <p:nvPicPr>
          <p:cNvPr id="8" name="Inhaltsplatzhalter 8">
            <a:extLst>
              <a:ext uri="{FF2B5EF4-FFF2-40B4-BE49-F238E27FC236}">
                <a16:creationId xmlns:a16="http://schemas.microsoft.com/office/drawing/2014/main" id="{852E7468-6CAA-4A20-974B-9620E37FECC4}"/>
              </a:ext>
            </a:extLst>
          </p:cNvPr>
          <p:cNvPicPr>
            <a:picLocks noGrp="1" noChangeAspect="1"/>
          </p:cNvPicPr>
          <p:nvPr>
            <p:ph idx="1"/>
          </p:nvPr>
        </p:nvPicPr>
        <p:blipFill rotWithShape="1">
          <a:blip r:embed="rId2"/>
          <a:srcRect l="2625" t="1901" r="3751" b="-1901"/>
          <a:stretch/>
        </p:blipFill>
        <p:spPr>
          <a:xfrm>
            <a:off x="623392" y="1594482"/>
            <a:ext cx="3335005" cy="1834518"/>
          </a:xfrm>
        </p:spPr>
      </p:pic>
      <p:sp>
        <p:nvSpPr>
          <p:cNvPr id="6" name="Rechteck 5"/>
          <p:cNvSpPr/>
          <p:nvPr/>
        </p:nvSpPr>
        <p:spPr>
          <a:xfrm>
            <a:off x="6075003" y="2136338"/>
            <a:ext cx="5706364" cy="2585323"/>
          </a:xfrm>
          <a:prstGeom prst="rect">
            <a:avLst/>
          </a:prstGeom>
        </p:spPr>
        <p:txBody>
          <a:bodyPr wrap="square">
            <a:spAutoFit/>
          </a:bodyPr>
          <a:lstStyle/>
          <a:p>
            <a:pPr marL="342891" lvl="1" indent="-160335">
              <a:buFontTx/>
              <a:buChar char="•"/>
            </a:pPr>
            <a:r>
              <a:rPr lang="ka-GE" dirty="0">
                <a:latin typeface="Calibri Light" panose="020F0302020204030204" pitchFamily="34" charset="0"/>
                <a:cs typeface="Calibri Light" panose="020F0302020204030204" pitchFamily="34" charset="0"/>
              </a:rPr>
              <a:t>ცვლილებები მხედველობაში</a:t>
            </a:r>
            <a:endParaRPr lang="de-DE" dirty="0">
              <a:latin typeface="Calibri Light" panose="020F0302020204030204" pitchFamily="34" charset="0"/>
              <a:cs typeface="Calibri Light" panose="020F0302020204030204" pitchFamily="34" charset="0"/>
            </a:endParaRPr>
          </a:p>
          <a:p>
            <a:pPr marL="876283" lvl="2" indent="-285750">
              <a:buFont typeface="Arial" panose="020B0604020202020204" pitchFamily="34" charset="0"/>
              <a:buChar char="•"/>
            </a:pPr>
            <a:r>
              <a:rPr lang="ka-GE" dirty="0">
                <a:latin typeface="Calibri Light" panose="020F0302020204030204" pitchFamily="34" charset="0"/>
                <a:cs typeface="Calibri Light" panose="020F0302020204030204" pitchFamily="34" charset="0"/>
              </a:rPr>
              <a:t>მიოპია</a:t>
            </a:r>
            <a:endParaRPr lang="de-DE" dirty="0">
              <a:latin typeface="Calibri Light" panose="020F0302020204030204" pitchFamily="34" charset="0"/>
              <a:cs typeface="Calibri Light" panose="020F0302020204030204" pitchFamily="34" charset="0"/>
            </a:endParaRPr>
          </a:p>
          <a:p>
            <a:pPr marL="876283" lvl="2" indent="-285750">
              <a:buFont typeface="Arial" panose="020B0604020202020204" pitchFamily="34" charset="0"/>
              <a:buChar char="•"/>
            </a:pPr>
            <a:r>
              <a:rPr lang="ka-GE" dirty="0">
                <a:latin typeface="Calibri Light" panose="020F0302020204030204" pitchFamily="34" charset="0"/>
                <a:cs typeface="Calibri Light" panose="020F0302020204030204" pitchFamily="34" charset="0"/>
              </a:rPr>
              <a:t>ჰიპერმეტროპია</a:t>
            </a:r>
            <a:endParaRPr lang="de-DE" dirty="0">
              <a:latin typeface="Calibri Light" panose="020F0302020204030204" pitchFamily="34" charset="0"/>
              <a:cs typeface="Calibri Light" panose="020F0302020204030204" pitchFamily="34" charset="0"/>
            </a:endParaRPr>
          </a:p>
          <a:p>
            <a:pPr marL="876283" lvl="2" indent="-285750">
              <a:buFont typeface="Arial" panose="020B0604020202020204" pitchFamily="34" charset="0"/>
              <a:buChar char="•"/>
            </a:pPr>
            <a:r>
              <a:rPr lang="ka-GE" dirty="0">
                <a:latin typeface="Calibri Light" panose="020F0302020204030204" pitchFamily="34" charset="0"/>
                <a:cs typeface="Calibri Light" panose="020F0302020204030204" pitchFamily="34" charset="0"/>
              </a:rPr>
              <a:t>პრესბიოპია</a:t>
            </a:r>
            <a:endParaRPr lang="de-DE" dirty="0">
              <a:latin typeface="Calibri Light" panose="020F0302020204030204" pitchFamily="34" charset="0"/>
              <a:cs typeface="Calibri Light" panose="020F0302020204030204" pitchFamily="34" charset="0"/>
            </a:endParaRPr>
          </a:p>
          <a:p>
            <a:pPr marL="750868" lvl="2" indent="-160335"/>
            <a:endParaRPr lang="de-DE" dirty="0">
              <a:latin typeface="Calibri Light" panose="020F0302020204030204" pitchFamily="34" charset="0"/>
              <a:cs typeface="Calibri Light" panose="020F0302020204030204" pitchFamily="34" charset="0"/>
            </a:endParaRPr>
          </a:p>
          <a:p>
            <a:pPr marL="876283" lvl="2" indent="-285750">
              <a:buFont typeface="Arial" panose="020B0604020202020204" pitchFamily="34" charset="0"/>
              <a:buChar char="•"/>
            </a:pPr>
            <a:r>
              <a:rPr lang="ka-GE" dirty="0">
                <a:latin typeface="Calibri Light" panose="020F0302020204030204" pitchFamily="34" charset="0"/>
                <a:cs typeface="Calibri Light" panose="020F0302020204030204" pitchFamily="34" charset="0"/>
              </a:rPr>
              <a:t>რქოვანას დარღვევა</a:t>
            </a:r>
            <a:endParaRPr lang="de-DE" dirty="0">
              <a:latin typeface="Calibri Light" panose="020F0302020204030204" pitchFamily="34" charset="0"/>
              <a:cs typeface="Calibri Light" panose="020F0302020204030204" pitchFamily="34" charset="0"/>
            </a:endParaRPr>
          </a:p>
          <a:p>
            <a:pPr marL="876283" lvl="2" indent="-285750">
              <a:buFont typeface="Arial" panose="020B0604020202020204" pitchFamily="34" charset="0"/>
              <a:buChar char="•"/>
            </a:pPr>
            <a:r>
              <a:rPr lang="ka-GE" dirty="0">
                <a:latin typeface="Calibri Light" panose="020F0302020204030204" pitchFamily="34" charset="0"/>
                <a:cs typeface="Calibri Light" panose="020F0302020204030204" pitchFamily="34" charset="0"/>
              </a:rPr>
              <a:t>ღრუბლიანი/დანისლული ბროლი</a:t>
            </a:r>
            <a:endParaRPr lang="de-DE" dirty="0">
              <a:latin typeface="Calibri Light" panose="020F0302020204030204" pitchFamily="34" charset="0"/>
              <a:cs typeface="Calibri Light" panose="020F0302020204030204" pitchFamily="34" charset="0"/>
            </a:endParaRPr>
          </a:p>
          <a:p>
            <a:pPr marL="876283" lvl="2" indent="-285750">
              <a:buFont typeface="Arial" panose="020B0604020202020204" pitchFamily="34" charset="0"/>
              <a:buChar char="•"/>
            </a:pPr>
            <a:r>
              <a:rPr lang="ka-GE" dirty="0">
                <a:latin typeface="Calibri Light" panose="020F0302020204030204" pitchFamily="34" charset="0"/>
                <a:cs typeface="Calibri Light" panose="020F0302020204030204" pitchFamily="34" charset="0"/>
              </a:rPr>
              <a:t>ბადურის გამოყოფა</a:t>
            </a:r>
            <a:endParaRPr lang="de-DE" dirty="0">
              <a:latin typeface="Calibri Light" panose="020F0302020204030204" pitchFamily="34" charset="0"/>
              <a:cs typeface="Calibri Light" panose="020F0302020204030204" pitchFamily="34" charset="0"/>
            </a:endParaRPr>
          </a:p>
          <a:p>
            <a:pPr marL="876283" lvl="2" indent="-285750">
              <a:buFont typeface="Arial" panose="020B0604020202020204" pitchFamily="34" charset="0"/>
              <a:buChar char="•"/>
            </a:pPr>
            <a:r>
              <a:rPr lang="ka-GE" dirty="0">
                <a:latin typeface="Calibri Light" panose="020F0302020204030204" pitchFamily="34" charset="0"/>
                <a:cs typeface="Calibri Light" panose="020F0302020204030204" pitchFamily="34" charset="0"/>
              </a:rPr>
              <a:t>ცვლილებები ვიზუალურ ველში</a:t>
            </a:r>
            <a:endParaRPr lang="de-DE" dirty="0">
              <a:latin typeface="Calibri Light" panose="020F0302020204030204" pitchFamily="34" charset="0"/>
              <a:cs typeface="Calibri Light" panose="020F0302020204030204" pitchFamily="34" charset="0"/>
            </a:endParaRPr>
          </a:p>
        </p:txBody>
      </p:sp>
      <p:pic>
        <p:nvPicPr>
          <p:cNvPr id="1028" name="Picture 4">
            <a:extLst>
              <a:ext uri="{FF2B5EF4-FFF2-40B4-BE49-F238E27FC236}">
                <a16:creationId xmlns:a16="http://schemas.microsoft.com/office/drawing/2014/main" id="{E6EC9EFC-0DD7-4590-9DB5-C2E0352C3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98" y="3612644"/>
            <a:ext cx="3860799" cy="265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9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29543" y="498318"/>
            <a:ext cx="8766649" cy="1143000"/>
          </a:xfrm>
        </p:spPr>
        <p:txBody>
          <a:bodyPr/>
          <a:lstStyle/>
          <a:p>
            <a:pPr algn="ctr"/>
            <a:r>
              <a:rPr lang="ka-GE" dirty="0">
                <a:latin typeface="Calibri Light" panose="020F0302020204030204" pitchFamily="34" charset="0"/>
                <a:cs typeface="Calibri Light" panose="020F0302020204030204" pitchFamily="34" charset="0"/>
              </a:rPr>
              <a:t> ხედვის პროცესი</a:t>
            </a:r>
            <a:endParaRPr lang="de-DE" dirty="0">
              <a:latin typeface="Calibri Light" panose="020F0302020204030204" pitchFamily="34" charset="0"/>
              <a:cs typeface="Calibri Light" panose="020F0302020204030204" pitchFamily="34" charset="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8456" y="100792"/>
            <a:ext cx="2611087" cy="220887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Foliennummernplatzhalter 2">
            <a:extLst>
              <a:ext uri="{FF2B5EF4-FFF2-40B4-BE49-F238E27FC236}">
                <a16:creationId xmlns:a16="http://schemas.microsoft.com/office/drawing/2014/main" id="{D21A7FE2-0F1D-44BC-80AB-BCF13068DFD7}"/>
              </a:ext>
            </a:extLst>
          </p:cNvPr>
          <p:cNvSpPr>
            <a:spLocks noGrp="1"/>
          </p:cNvSpPr>
          <p:nvPr>
            <p:ph type="sldNum" sz="quarter" idx="11"/>
          </p:nvPr>
        </p:nvSpPr>
        <p:spPr>
          <a:xfrm>
            <a:off x="407368" y="6235700"/>
            <a:ext cx="2844800" cy="476250"/>
          </a:xfrm>
        </p:spPr>
        <p:txBody>
          <a:bodyPr/>
          <a:lstStyle/>
          <a:p>
            <a:pPr>
              <a:defRPr/>
            </a:pPr>
            <a:fld id="{A50B7C2E-A3E6-40DD-A03F-8FB8F37CBFE9}" type="slidenum">
              <a:rPr lang="de-DE" altLang="de-DE" sz="4000" b="1" smtClean="0"/>
              <a:pPr>
                <a:defRPr/>
              </a:pPr>
              <a:t>17</a:t>
            </a:fld>
            <a:endParaRPr lang="de-DE" altLang="de-DE" sz="4000" b="1" dirty="0"/>
          </a:p>
        </p:txBody>
      </p:sp>
      <p:graphicFrame>
        <p:nvGraphicFramePr>
          <p:cNvPr id="4" name="Diagramm 3"/>
          <p:cNvGraphicFramePr/>
          <p:nvPr>
            <p:extLst>
              <p:ext uri="{D42A27DB-BD31-4B8C-83A1-F6EECF244321}">
                <p14:modId xmlns:p14="http://schemas.microsoft.com/office/powerpoint/2010/main" val="304424445"/>
              </p:ext>
            </p:extLst>
          </p:nvPr>
        </p:nvGraphicFramePr>
        <p:xfrm>
          <a:off x="1524000" y="2780929"/>
          <a:ext cx="8964488" cy="2509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feld 4"/>
          <p:cNvSpPr txBox="1"/>
          <p:nvPr/>
        </p:nvSpPr>
        <p:spPr>
          <a:xfrm>
            <a:off x="9850967" y="5580431"/>
            <a:ext cx="5328139" cy="207751"/>
          </a:xfrm>
          <a:prstGeom prst="rect">
            <a:avLst/>
          </a:prstGeom>
          <a:noFill/>
        </p:spPr>
        <p:txBody>
          <a:bodyPr wrap="square" lIns="68580" tIns="34291" rIns="68580" bIns="34291" rtlCol="0">
            <a:spAutoFit/>
          </a:bodyPr>
          <a:lstStyle/>
          <a:p>
            <a:r>
              <a:rPr lang="de-DE" sz="900" dirty="0"/>
              <a:t>Nach </a:t>
            </a:r>
            <a:r>
              <a:rPr lang="de-DE" sz="900" dirty="0" err="1"/>
              <a:t>Grehn</a:t>
            </a:r>
            <a:r>
              <a:rPr lang="de-DE" sz="900" dirty="0"/>
              <a:t>, 2012, S. 14</a:t>
            </a:r>
          </a:p>
        </p:txBody>
      </p:sp>
      <p:sp>
        <p:nvSpPr>
          <p:cNvPr id="7" name="Fußzeilenplatzhalter 6">
            <a:extLst>
              <a:ext uri="{FF2B5EF4-FFF2-40B4-BE49-F238E27FC236}">
                <a16:creationId xmlns:a16="http://schemas.microsoft.com/office/drawing/2014/main" id="{6B0B5005-97BD-4F2A-98CA-031CBE917EC7}"/>
              </a:ext>
            </a:extLst>
          </p:cNvPr>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49234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1191A3C-FCF8-428B-A447-7CF055E9F0C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DF464F5-02C3-4041-9507-FCBC8A6B03B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60FCF60-50EF-4EC0-8C45-8B8A9E1AE9E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F050BC4-6632-46F2-906E-2F7F0C660D7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4EDFB8B-4D04-4C05-A66B-23BDD372FE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1DA5FE2-7862-431D-88C9-68EE01DACDC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0B23F06-09CA-4871-A6EF-250BC2D1BEE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8AFEDC1B-D487-4226-BACD-66CE95868ED9}"/>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743AE170-3F3F-48C9-917C-15911462AEC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F4B78DD5-0054-43FA-ACCB-B1AB909D8A7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F2411E82-BD50-4265-A5E1-884882F8121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E45A422D-C72A-412D-92E2-67D42E757A7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A533FBF6-89D6-4410-9615-361B37436E7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50FDFFC6-7C38-4428-A186-2A4281B4F4C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20E69200-7C51-43B2-AA4E-A3DF963565CE}"/>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graphicEl>
                                              <a:dgm id="{CCCC50F0-AAFD-4CF9-9357-E380B39DF467}"/>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98645A4D-065F-4823-A746-536F84CE1C7C}"/>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4302A804-E9CD-48D0-801A-1EE2D4B961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32656"/>
            <a:ext cx="10972800" cy="1143000"/>
          </a:xfrm>
        </p:spPr>
        <p:txBody>
          <a:bodyPr/>
          <a:lstStyle/>
          <a:p>
            <a:pPr algn="ctr"/>
            <a:r>
              <a:rPr lang="ka-GE" b="1" dirty="0">
                <a:latin typeface="Calibri Light" panose="020F0302020204030204" pitchFamily="34" charset="0"/>
                <a:cs typeface="Calibri Light" panose="020F0302020204030204" pitchFamily="34" charset="0"/>
              </a:rPr>
              <a:t>უსინათლობისა და მხედველობის დარღვევის განმარტება ჯანდაცვის მსოფლიო ორგანიზაციის (ჯანმო) მიხედვით</a:t>
            </a:r>
            <a:endParaRPr lang="en-US" b="1"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18</a:t>
            </a:fld>
            <a:endParaRPr lang="de-DE" altLang="de-DE" sz="4000" b="1"/>
          </a:p>
        </p:txBody>
      </p:sp>
      <p:pic>
        <p:nvPicPr>
          <p:cNvPr id="9" name="Inhaltsplatzhalter 8"/>
          <p:cNvPicPr>
            <a:picLocks noGrp="1" noChangeAspect="1"/>
          </p:cNvPicPr>
          <p:nvPr>
            <p:ph idx="1"/>
          </p:nvPr>
        </p:nvPicPr>
        <p:blipFill rotWithShape="1">
          <a:blip r:embed="rId2"/>
          <a:srcRect l="30408" t="26426" r="51873" b="17186"/>
          <a:stretch/>
        </p:blipFill>
        <p:spPr>
          <a:xfrm>
            <a:off x="911424" y="1475656"/>
            <a:ext cx="4464496" cy="4795199"/>
          </a:xfrm>
          <a:prstGeom prst="rect">
            <a:avLst/>
          </a:prstGeom>
        </p:spPr>
      </p:pic>
      <p:sp>
        <p:nvSpPr>
          <p:cNvPr id="10" name="Textfeld 9"/>
          <p:cNvSpPr txBox="1"/>
          <p:nvPr/>
        </p:nvSpPr>
        <p:spPr>
          <a:xfrm>
            <a:off x="10247784" y="5309195"/>
            <a:ext cx="1944216" cy="830997"/>
          </a:xfrm>
          <a:prstGeom prst="rect">
            <a:avLst/>
          </a:prstGeom>
          <a:noFill/>
        </p:spPr>
        <p:txBody>
          <a:bodyPr wrap="square" rtlCol="0">
            <a:spAutoFit/>
          </a:bodyPr>
          <a:lstStyle/>
          <a:p>
            <a:r>
              <a:rPr lang="de-DE" sz="1600" dirty="0">
                <a:latin typeface="Calibri Light" panose="020F0302020204030204" pitchFamily="34" charset="0"/>
                <a:cs typeface="Calibri Light" panose="020F0302020204030204" pitchFamily="34" charset="0"/>
              </a:rPr>
              <a:t>World Report on Visua</a:t>
            </a:r>
            <a:r>
              <a:rPr lang="en-US" sz="1600" dirty="0">
                <a:latin typeface="Calibri Light" panose="020F0302020204030204" pitchFamily="34" charset="0"/>
                <a:cs typeface="Calibri Light" panose="020F0302020204030204" pitchFamily="34" charset="0"/>
              </a:rPr>
              <a:t>l</a:t>
            </a:r>
            <a:r>
              <a:rPr lang="de-DE" sz="1600" dirty="0">
                <a:latin typeface="Calibri Light" panose="020F0302020204030204" pitchFamily="34" charset="0"/>
                <a:cs typeface="Calibri Light" panose="020F0302020204030204" pitchFamily="34" charset="0"/>
              </a:rPr>
              <a:t> Impairmen</a:t>
            </a:r>
            <a:r>
              <a:rPr lang="en-US" sz="1600" dirty="0">
                <a:latin typeface="Calibri Light" panose="020F0302020204030204" pitchFamily="34" charset="0"/>
                <a:cs typeface="Calibri Light" panose="020F0302020204030204" pitchFamily="34" charset="0"/>
              </a:rPr>
              <a:t>t,</a:t>
            </a:r>
            <a:r>
              <a:rPr lang="de-DE" sz="1600" dirty="0">
                <a:latin typeface="Calibri Light" panose="020F0302020204030204" pitchFamily="34" charset="0"/>
                <a:cs typeface="Calibri Light" panose="020F0302020204030204" pitchFamily="34" charset="0"/>
              </a:rPr>
              <a:t> 2019</a:t>
            </a:r>
            <a:endParaRPr lang="en-US" sz="1600" dirty="0">
              <a:latin typeface="Calibri Light" panose="020F0302020204030204" pitchFamily="34" charset="0"/>
              <a:cs typeface="Calibri Light" panose="020F0302020204030204" pitchFamily="34" charset="0"/>
            </a:endParaRPr>
          </a:p>
        </p:txBody>
      </p:sp>
      <p:sp>
        <p:nvSpPr>
          <p:cNvPr id="11" name="Fußzeilenplatzhalter 10"/>
          <p:cNvSpPr>
            <a:spLocks noGrp="1"/>
          </p:cNvSpPr>
          <p:nvPr>
            <p:ph type="ftr" sz="quarter" idx="10"/>
          </p:nvPr>
        </p:nvSpPr>
        <p:spPr/>
        <p:txBody>
          <a:bodyPr/>
          <a:lstStyle/>
          <a:p>
            <a:pPr>
              <a:defRPr/>
            </a:pPr>
            <a:r>
              <a:rPr lang="de-DE" altLang="de-DE"/>
              <a:t>Dr. Sabine Lauber, UMR, Project CISI</a:t>
            </a:r>
          </a:p>
        </p:txBody>
      </p:sp>
      <p:graphicFrame>
        <p:nvGraphicFramePr>
          <p:cNvPr id="3" name="Table 4">
            <a:extLst>
              <a:ext uri="{FF2B5EF4-FFF2-40B4-BE49-F238E27FC236}">
                <a16:creationId xmlns:a16="http://schemas.microsoft.com/office/drawing/2014/main" id="{D161D13E-AE65-4EB7-9E5B-1FD89EA2B6C7}"/>
              </a:ext>
            </a:extLst>
          </p:cNvPr>
          <p:cNvGraphicFramePr>
            <a:graphicFrameLocks noGrp="1"/>
          </p:cNvGraphicFramePr>
          <p:nvPr>
            <p:extLst>
              <p:ext uri="{D42A27DB-BD31-4B8C-83A1-F6EECF244321}">
                <p14:modId xmlns:p14="http://schemas.microsoft.com/office/powerpoint/2010/main" val="2209580525"/>
              </p:ext>
            </p:extLst>
          </p:nvPr>
        </p:nvGraphicFramePr>
        <p:xfrm>
          <a:off x="5510730" y="1717574"/>
          <a:ext cx="4602243" cy="4305080"/>
        </p:xfrm>
        <a:graphic>
          <a:graphicData uri="http://schemas.openxmlformats.org/drawingml/2006/table">
            <a:tbl>
              <a:tblPr firstRow="1" bandRow="1">
                <a:tableStyleId>{22838BEF-8BB2-4498-84A7-C5851F593DF1}</a:tableStyleId>
              </a:tblPr>
              <a:tblGrid>
                <a:gridCol w="1534081">
                  <a:extLst>
                    <a:ext uri="{9D8B030D-6E8A-4147-A177-3AD203B41FA5}">
                      <a16:colId xmlns:a16="http://schemas.microsoft.com/office/drawing/2014/main" val="4078908923"/>
                    </a:ext>
                  </a:extLst>
                </a:gridCol>
                <a:gridCol w="1534081">
                  <a:extLst>
                    <a:ext uri="{9D8B030D-6E8A-4147-A177-3AD203B41FA5}">
                      <a16:colId xmlns:a16="http://schemas.microsoft.com/office/drawing/2014/main" val="609951059"/>
                    </a:ext>
                  </a:extLst>
                </a:gridCol>
                <a:gridCol w="1534081">
                  <a:extLst>
                    <a:ext uri="{9D8B030D-6E8A-4147-A177-3AD203B41FA5}">
                      <a16:colId xmlns:a16="http://schemas.microsoft.com/office/drawing/2014/main" val="3184852577"/>
                    </a:ext>
                  </a:extLst>
                </a:gridCol>
              </a:tblGrid>
              <a:tr h="354821">
                <a:tc rowSpan="2">
                  <a:txBody>
                    <a:bodyPr/>
                    <a:lstStyle/>
                    <a:p>
                      <a:r>
                        <a:rPr lang="ka-GE" sz="1400" dirty="0">
                          <a:latin typeface="Calibri Light" panose="020F0302020204030204" pitchFamily="34" charset="0"/>
                          <a:cs typeface="Calibri Light" panose="020F0302020204030204" pitchFamily="34" charset="0"/>
                        </a:rPr>
                        <a:t>კატეგორია </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gridSpan="2">
                  <a:txBody>
                    <a:bodyPr/>
                    <a:lstStyle/>
                    <a:p>
                      <a:r>
                        <a:rPr lang="ka-GE" sz="1400" dirty="0">
                          <a:latin typeface="Calibri Light" panose="020F0302020204030204" pitchFamily="34" charset="0"/>
                          <a:cs typeface="Calibri Light" panose="020F0302020204030204" pitchFamily="34" charset="0"/>
                        </a:rPr>
                        <a:t>მხედველობის სიმახვილე უკეთეს თვალში</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654286083"/>
                  </a:ext>
                </a:extLst>
              </a:tr>
              <a:tr h="342680">
                <a:tc vMerge="1">
                  <a:txBody>
                    <a:bodyPr/>
                    <a:lstStyle/>
                    <a:p>
                      <a:endParaRPr lang="en-US"/>
                    </a:p>
                  </a:txBody>
                  <a:tcPr/>
                </a:tc>
                <a:tc>
                  <a:txBody>
                    <a:bodyPr/>
                    <a:lstStyle/>
                    <a:p>
                      <a:r>
                        <a:rPr lang="ka-GE" sz="1400" dirty="0">
                          <a:latin typeface="Calibri Light" panose="020F0302020204030204" pitchFamily="34" charset="0"/>
                          <a:cs typeface="Calibri Light" panose="020F0302020204030204" pitchFamily="34" charset="0"/>
                        </a:rPr>
                        <a:t>ნაკლები/უარესი ვიდრე:</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ka-GE" sz="1400" dirty="0">
                          <a:latin typeface="Calibri Light" panose="020F0302020204030204" pitchFamily="34" charset="0"/>
                          <a:cs typeface="Calibri Light" panose="020F0302020204030204" pitchFamily="34" charset="0"/>
                        </a:rPr>
                        <a:t>ტოლი ან უკეთესი ვიდრე:</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extLst>
                  <a:ext uri="{0D108BD9-81ED-4DB2-BD59-A6C34878D82A}">
                    <a16:rowId xmlns:a16="http://schemas.microsoft.com/office/drawing/2014/main" val="1303484776"/>
                  </a:ext>
                </a:extLst>
              </a:tr>
              <a:tr h="728194">
                <a:tc>
                  <a:txBody>
                    <a:bodyPr/>
                    <a:lstStyle/>
                    <a:p>
                      <a:r>
                        <a:rPr lang="ka-GE" sz="1400" dirty="0">
                          <a:latin typeface="Calibri Light" panose="020F0302020204030204" pitchFamily="34" charset="0"/>
                          <a:cs typeface="Calibri Light" panose="020F0302020204030204" pitchFamily="34" charset="0"/>
                        </a:rPr>
                        <a:t>მხედველობის მსუბუქი დარღვევა</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en-US" sz="1400" dirty="0">
                          <a:latin typeface="Calibri Light" panose="020F0302020204030204" pitchFamily="34" charset="0"/>
                          <a:cs typeface="Calibri Light" panose="020F0302020204030204" pitchFamily="34" charset="0"/>
                        </a:rPr>
                        <a:t>6/12</a:t>
                      </a: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ka-GE" sz="1400" dirty="0">
                          <a:latin typeface="Calibri Light" panose="020F0302020204030204" pitchFamily="34" charset="0"/>
                          <a:cs typeface="Calibri Light" panose="020F0302020204030204" pitchFamily="34" charset="0"/>
                        </a:rPr>
                        <a:t>6/18</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extLst>
                  <a:ext uri="{0D108BD9-81ED-4DB2-BD59-A6C34878D82A}">
                    <a16:rowId xmlns:a16="http://schemas.microsoft.com/office/drawing/2014/main" val="1247354219"/>
                  </a:ext>
                </a:extLst>
              </a:tr>
              <a:tr h="728194">
                <a:tc>
                  <a:txBody>
                    <a:bodyPr/>
                    <a:lstStyle/>
                    <a:p>
                      <a:r>
                        <a:rPr lang="ka-GE" sz="1400" dirty="0">
                          <a:latin typeface="Calibri Light" panose="020F0302020204030204" pitchFamily="34" charset="0"/>
                          <a:cs typeface="Calibri Light" panose="020F0302020204030204" pitchFamily="34" charset="0"/>
                        </a:rPr>
                        <a:t>მხედველობის საშუალო დაქვეითება</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en-US" sz="1400" dirty="0">
                          <a:latin typeface="Calibri Light" panose="020F0302020204030204" pitchFamily="34" charset="0"/>
                          <a:cs typeface="Calibri Light" panose="020F0302020204030204" pitchFamily="34" charset="0"/>
                        </a:rPr>
                        <a:t>6/18</a:t>
                      </a: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ka-GE" sz="1400" dirty="0">
                          <a:latin typeface="Calibri Light" panose="020F0302020204030204" pitchFamily="34" charset="0"/>
                          <a:cs typeface="Calibri Light" panose="020F0302020204030204" pitchFamily="34" charset="0"/>
                        </a:rPr>
                        <a:t>6/60</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extLst>
                  <a:ext uri="{0D108BD9-81ED-4DB2-BD59-A6C34878D82A}">
                    <a16:rowId xmlns:a16="http://schemas.microsoft.com/office/drawing/2014/main" val="2393544234"/>
                  </a:ext>
                </a:extLst>
              </a:tr>
              <a:tr h="728194">
                <a:tc>
                  <a:txBody>
                    <a:bodyPr/>
                    <a:lstStyle/>
                    <a:p>
                      <a:r>
                        <a:rPr lang="ka-GE" sz="1400" dirty="0">
                          <a:latin typeface="Calibri Light" panose="020F0302020204030204" pitchFamily="34" charset="0"/>
                          <a:cs typeface="Calibri Light" panose="020F0302020204030204" pitchFamily="34" charset="0"/>
                        </a:rPr>
                        <a:t>მხედველობის მძიმე დაქვეითება</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en-US" sz="1400" dirty="0">
                          <a:latin typeface="Calibri Light" panose="020F0302020204030204" pitchFamily="34" charset="0"/>
                          <a:cs typeface="Calibri Light" panose="020F0302020204030204" pitchFamily="34" charset="0"/>
                        </a:rPr>
                        <a:t>6/60</a:t>
                      </a: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ka-GE" sz="1400" dirty="0">
                          <a:latin typeface="Calibri Light" panose="020F0302020204030204" pitchFamily="34" charset="0"/>
                          <a:cs typeface="Calibri Light" panose="020F0302020204030204" pitchFamily="34" charset="0"/>
                        </a:rPr>
                        <a:t>3/60</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extLst>
                  <a:ext uri="{0D108BD9-81ED-4DB2-BD59-A6C34878D82A}">
                    <a16:rowId xmlns:a16="http://schemas.microsoft.com/office/drawing/2014/main" val="3663699796"/>
                  </a:ext>
                </a:extLst>
              </a:tr>
              <a:tr h="342680">
                <a:tc>
                  <a:txBody>
                    <a:bodyPr/>
                    <a:lstStyle/>
                    <a:p>
                      <a:r>
                        <a:rPr lang="ka-GE" sz="1400" dirty="0">
                          <a:latin typeface="Calibri Light" panose="020F0302020204030204" pitchFamily="34" charset="0"/>
                          <a:cs typeface="Calibri Light" panose="020F0302020204030204" pitchFamily="34" charset="0"/>
                        </a:rPr>
                        <a:t>უსინათლობა </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en-US" sz="1400" dirty="0">
                          <a:latin typeface="Calibri Light" panose="020F0302020204030204" pitchFamily="34" charset="0"/>
                          <a:cs typeface="Calibri Light" panose="020F0302020204030204" pitchFamily="34" charset="0"/>
                        </a:rPr>
                        <a:t>3/60</a:t>
                      </a: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endParaRPr lang="en-US" sz="140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extLst>
                  <a:ext uri="{0D108BD9-81ED-4DB2-BD59-A6C34878D82A}">
                    <a16:rowId xmlns:a16="http://schemas.microsoft.com/office/drawing/2014/main" val="2450257186"/>
                  </a:ext>
                </a:extLst>
              </a:tr>
              <a:tr h="728194">
                <a:tc>
                  <a:txBody>
                    <a:bodyPr/>
                    <a:lstStyle/>
                    <a:p>
                      <a:r>
                        <a:rPr lang="ka-GE" sz="1400" dirty="0">
                          <a:latin typeface="Calibri Light" panose="020F0302020204030204" pitchFamily="34" charset="0"/>
                          <a:cs typeface="Calibri Light" panose="020F0302020204030204" pitchFamily="34" charset="0"/>
                        </a:rPr>
                        <a:t>ახლო მხედველობის დაქვეითება</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r>
                        <a:rPr lang="en-US" sz="1400" dirty="0">
                          <a:latin typeface="Calibri Light" panose="020F0302020204030204" pitchFamily="34" charset="0"/>
                          <a:cs typeface="Calibri Light" panose="020F0302020204030204" pitchFamily="34" charset="0"/>
                        </a:rPr>
                        <a:t>N6 </a:t>
                      </a:r>
                      <a:r>
                        <a:rPr lang="ka-GE" sz="1400" dirty="0">
                          <a:latin typeface="Calibri Light" panose="020F0302020204030204" pitchFamily="34" charset="0"/>
                          <a:cs typeface="Calibri Light" panose="020F0302020204030204" pitchFamily="34" charset="0"/>
                        </a:rPr>
                        <a:t>ან </a:t>
                      </a:r>
                      <a:r>
                        <a:rPr lang="en-US" sz="1400" dirty="0">
                          <a:latin typeface="Calibri Light" panose="020F0302020204030204" pitchFamily="34" charset="0"/>
                          <a:cs typeface="Calibri Light" panose="020F0302020204030204" pitchFamily="34" charset="0"/>
                        </a:rPr>
                        <a:t>M 0.8 40</a:t>
                      </a:r>
                      <a:r>
                        <a:rPr lang="ka-GE" sz="1400" dirty="0">
                          <a:latin typeface="Calibri Light" panose="020F0302020204030204" pitchFamily="34" charset="0"/>
                          <a:cs typeface="Calibri Light" panose="020F0302020204030204" pitchFamily="34" charset="0"/>
                        </a:rPr>
                        <a:t>სმ-ზე</a:t>
                      </a:r>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tc>
                  <a:txBody>
                    <a:bodyPr/>
                    <a:lstStyle/>
                    <a:p>
                      <a:endParaRPr lang="en-US" sz="1400" dirty="0">
                        <a:latin typeface="Calibri Light" panose="020F0302020204030204" pitchFamily="34" charset="0"/>
                        <a:cs typeface="Calibri Light" panose="020F0302020204030204" pitchFamily="34" charset="0"/>
                      </a:endParaRPr>
                    </a:p>
                  </a:txBody>
                  <a:tcP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tcPr>
                </a:tc>
                <a:extLst>
                  <a:ext uri="{0D108BD9-81ED-4DB2-BD59-A6C34878D82A}">
                    <a16:rowId xmlns:a16="http://schemas.microsoft.com/office/drawing/2014/main" val="34495012"/>
                  </a:ext>
                </a:extLst>
              </a:tr>
            </a:tbl>
          </a:graphicData>
        </a:graphic>
      </p:graphicFrame>
    </p:spTree>
    <p:extLst>
      <p:ext uri="{BB962C8B-B14F-4D97-AF65-F5344CB8AC3E}">
        <p14:creationId xmlns:p14="http://schemas.microsoft.com/office/powerpoint/2010/main" val="57447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ka-GE" b="1" dirty="0">
                <a:solidFill>
                  <a:srgbClr val="002060"/>
                </a:solidFill>
                <a:latin typeface="Calibri Light" panose="020F0302020204030204" pitchFamily="34" charset="0"/>
                <a:cs typeface="Calibri Light" panose="020F0302020204030204" pitchFamily="34" charset="0"/>
              </a:rPr>
              <a:t>ყველაზე გავრცელებული თვალის დაავადებები ევროპაში</a:t>
            </a:r>
            <a:endParaRPr lang="de-DE" b="1" dirty="0">
              <a:solidFill>
                <a:srgbClr val="002060"/>
              </a:solidFill>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numCol="2">
            <a:normAutofit/>
          </a:bodyPr>
          <a:lstStyle/>
          <a:p>
            <a:pPr>
              <a:spcBef>
                <a:spcPts val="900"/>
              </a:spcBef>
            </a:pPr>
            <a:endParaRPr lang="ka-GE" sz="1600" dirty="0">
              <a:latin typeface="Calibri Light" panose="020F0302020204030204" pitchFamily="34" charset="0"/>
              <a:cs typeface="Calibri Light" panose="020F0302020204030204" pitchFamily="34" charset="0"/>
            </a:endParaRPr>
          </a:p>
          <a:p>
            <a:pPr>
              <a:spcBef>
                <a:spcPts val="900"/>
              </a:spcBef>
            </a:pPr>
            <a:r>
              <a:rPr lang="ka-GE" sz="1600" dirty="0">
                <a:latin typeface="Calibri Light" panose="020F0302020204030204" pitchFamily="34" charset="0"/>
                <a:cs typeface="Calibri Light" panose="020F0302020204030204" pitchFamily="34" charset="0"/>
              </a:rPr>
              <a:t>ასაკზე დამოკიდებული მაკულარუი დეგენერაცია (</a:t>
            </a:r>
            <a:r>
              <a:rPr lang="de-DE" sz="1600" dirty="0">
                <a:latin typeface="Calibri Light" panose="020F0302020204030204" pitchFamily="34" charset="0"/>
                <a:cs typeface="Calibri Light" panose="020F0302020204030204" pitchFamily="34" charset="0"/>
              </a:rPr>
              <a:t>Age dependence Macula</a:t>
            </a:r>
            <a:r>
              <a:rPr lang="ka-GE" sz="1600" dirty="0">
                <a:latin typeface="Calibri Light" panose="020F0302020204030204" pitchFamily="34" charset="0"/>
                <a:cs typeface="Calibri Light" panose="020F0302020204030204" pitchFamily="34" charset="0"/>
              </a:rPr>
              <a:t> </a:t>
            </a:r>
            <a:r>
              <a:rPr lang="de-DE" sz="1600" dirty="0">
                <a:latin typeface="Calibri Light" panose="020F0302020204030204" pitchFamily="34" charset="0"/>
                <a:cs typeface="Calibri Light" panose="020F0302020204030204" pitchFamily="34" charset="0"/>
              </a:rPr>
              <a:t>Degenration </a:t>
            </a:r>
            <a:r>
              <a:rPr lang="ka-GE" sz="1600" dirty="0">
                <a:latin typeface="Calibri Light" panose="020F0302020204030204" pitchFamily="34" charset="0"/>
                <a:cs typeface="Calibri Light" panose="020F0302020204030204" pitchFamily="34" charset="0"/>
              </a:rPr>
              <a:t>- </a:t>
            </a:r>
            <a:r>
              <a:rPr lang="de-DE" sz="1600" dirty="0">
                <a:latin typeface="Calibri Light" panose="020F0302020204030204" pitchFamily="34" charset="0"/>
                <a:cs typeface="Calibri Light" panose="020F0302020204030204" pitchFamily="34" charset="0"/>
              </a:rPr>
              <a:t>AMD)</a:t>
            </a:r>
          </a:p>
          <a:p>
            <a:pPr>
              <a:spcBef>
                <a:spcPts val="900"/>
              </a:spcBef>
            </a:pPr>
            <a:r>
              <a:rPr lang="ka-GE" sz="1600" dirty="0">
                <a:latin typeface="Calibri Light" panose="020F0302020204030204" pitchFamily="34" charset="0"/>
                <a:cs typeface="Calibri Light" panose="020F0302020204030204" pitchFamily="34" charset="0"/>
              </a:rPr>
              <a:t>გლაუკომა (</a:t>
            </a:r>
            <a:r>
              <a:rPr lang="de-DE" sz="1600" dirty="0">
                <a:latin typeface="Calibri Light" panose="020F0302020204030204" pitchFamily="34" charset="0"/>
                <a:cs typeface="Calibri Light" panose="020F0302020204030204" pitchFamily="34" charset="0"/>
              </a:rPr>
              <a:t>Glaucoma</a:t>
            </a:r>
            <a:r>
              <a:rPr lang="ka-GE" sz="1600" dirty="0">
                <a:latin typeface="Calibri Light" panose="020F0302020204030204" pitchFamily="34" charset="0"/>
                <a:cs typeface="Calibri Light" panose="020F0302020204030204" pitchFamily="34" charset="0"/>
              </a:rPr>
              <a:t>)</a:t>
            </a:r>
            <a:r>
              <a:rPr lang="de-DE" sz="1600" dirty="0">
                <a:latin typeface="Calibri Light" panose="020F0302020204030204" pitchFamily="34" charset="0"/>
                <a:cs typeface="Calibri Light" panose="020F0302020204030204" pitchFamily="34" charset="0"/>
              </a:rPr>
              <a:t>  </a:t>
            </a:r>
          </a:p>
          <a:p>
            <a:pPr>
              <a:spcBef>
                <a:spcPts val="900"/>
              </a:spcBef>
            </a:pPr>
            <a:r>
              <a:rPr lang="ka-GE" sz="1600" dirty="0">
                <a:latin typeface="Calibri Light" panose="020F0302020204030204" pitchFamily="34" charset="0"/>
                <a:cs typeface="Calibri Light" panose="020F0302020204030204" pitchFamily="34" charset="0"/>
              </a:rPr>
              <a:t>დიაბეტური რეტინოპათია (</a:t>
            </a:r>
            <a:r>
              <a:rPr lang="de-DE" sz="1600" dirty="0">
                <a:latin typeface="Calibri Light" panose="020F0302020204030204" pitchFamily="34" charset="0"/>
                <a:cs typeface="Calibri Light" panose="020F0302020204030204" pitchFamily="34" charset="0"/>
              </a:rPr>
              <a:t>Diabetic Retinopathy</a:t>
            </a:r>
            <a:r>
              <a:rPr lang="ka-GE" sz="1600" dirty="0">
                <a:latin typeface="Calibri Light" panose="020F0302020204030204" pitchFamily="34" charset="0"/>
                <a:cs typeface="Calibri Light" panose="020F0302020204030204" pitchFamily="34" charset="0"/>
              </a:rPr>
              <a:t>)</a:t>
            </a:r>
            <a:endParaRPr lang="de-DE" sz="1600" dirty="0">
              <a:latin typeface="Calibri Light" panose="020F0302020204030204" pitchFamily="34" charset="0"/>
              <a:cs typeface="Calibri Light" panose="020F0302020204030204" pitchFamily="34" charset="0"/>
            </a:endParaRPr>
          </a:p>
          <a:p>
            <a:pPr>
              <a:spcBef>
                <a:spcPts val="900"/>
              </a:spcBef>
            </a:pPr>
            <a:r>
              <a:rPr lang="ka-GE" sz="1600" dirty="0">
                <a:latin typeface="Calibri Light" panose="020F0302020204030204" pitchFamily="34" charset="0"/>
                <a:cs typeface="Calibri Light" panose="020F0302020204030204" pitchFamily="34" charset="0"/>
              </a:rPr>
              <a:t>რეტინოპათია პიგმენტოზა (</a:t>
            </a:r>
            <a:r>
              <a:rPr lang="de-DE" sz="1600" dirty="0">
                <a:latin typeface="Calibri Light" panose="020F0302020204030204" pitchFamily="34" charset="0"/>
                <a:cs typeface="Calibri Light" panose="020F0302020204030204" pitchFamily="34" charset="0"/>
              </a:rPr>
              <a:t>Retinopathia Pigmentosa</a:t>
            </a:r>
            <a:r>
              <a:rPr lang="ka-GE" sz="1600" dirty="0">
                <a:latin typeface="Calibri Light" panose="020F0302020204030204" pitchFamily="34" charset="0"/>
                <a:cs typeface="Calibri Light" panose="020F0302020204030204" pitchFamily="34" charset="0"/>
              </a:rPr>
              <a:t>)</a:t>
            </a:r>
            <a:endParaRPr lang="de-DE" sz="1600" dirty="0">
              <a:latin typeface="Calibri Light" panose="020F0302020204030204" pitchFamily="34" charset="0"/>
              <a:cs typeface="Calibri Light" panose="020F0302020204030204" pitchFamily="34" charset="0"/>
            </a:endParaRPr>
          </a:p>
          <a:p>
            <a:pPr>
              <a:spcBef>
                <a:spcPts val="900"/>
              </a:spcBef>
            </a:pPr>
            <a:r>
              <a:rPr lang="ka-GE" sz="1600" dirty="0">
                <a:latin typeface="Calibri Light" panose="020F0302020204030204" pitchFamily="34" charset="0"/>
                <a:cs typeface="Calibri Light" panose="020F0302020204030204" pitchFamily="34" charset="0"/>
              </a:rPr>
              <a:t>ბადურის გამოყოფა (</a:t>
            </a:r>
            <a:r>
              <a:rPr lang="de-DE" sz="1600" dirty="0">
                <a:latin typeface="Calibri Light" panose="020F0302020204030204" pitchFamily="34" charset="0"/>
                <a:cs typeface="Calibri Light" panose="020F0302020204030204" pitchFamily="34" charset="0"/>
              </a:rPr>
              <a:t>Retinal detachment</a:t>
            </a:r>
            <a:r>
              <a:rPr lang="ka-GE" sz="1600" dirty="0">
                <a:latin typeface="Calibri Light" panose="020F0302020204030204" pitchFamily="34" charset="0"/>
                <a:cs typeface="Calibri Light" panose="020F0302020204030204" pitchFamily="34" charset="0"/>
              </a:rPr>
              <a:t>)</a:t>
            </a:r>
            <a:endParaRPr lang="de-DE" sz="1600" dirty="0">
              <a:latin typeface="Calibri Light" panose="020F0302020204030204" pitchFamily="34" charset="0"/>
              <a:cs typeface="Calibri Light" panose="020F0302020204030204" pitchFamily="34" charset="0"/>
            </a:endParaRPr>
          </a:p>
          <a:p>
            <a:pPr>
              <a:spcBef>
                <a:spcPts val="900"/>
              </a:spcBef>
            </a:pPr>
            <a:r>
              <a:rPr lang="ka-GE" sz="1600" dirty="0">
                <a:latin typeface="Calibri Light" panose="020F0302020204030204" pitchFamily="34" charset="0"/>
                <a:cs typeface="Calibri Light" panose="020F0302020204030204" pitchFamily="34" charset="0"/>
              </a:rPr>
              <a:t>კატარაქრა (</a:t>
            </a:r>
            <a:r>
              <a:rPr lang="de-DE" sz="1600" dirty="0">
                <a:latin typeface="Calibri Light" panose="020F0302020204030204" pitchFamily="34" charset="0"/>
                <a:cs typeface="Calibri Light" panose="020F0302020204030204" pitchFamily="34" charset="0"/>
              </a:rPr>
              <a:t>Cataract</a:t>
            </a:r>
            <a:r>
              <a:rPr lang="ka-GE" sz="1600" dirty="0">
                <a:latin typeface="Calibri Light" panose="020F0302020204030204" pitchFamily="34" charset="0"/>
                <a:cs typeface="Calibri Light" panose="020F0302020204030204" pitchFamily="34" charset="0"/>
              </a:rPr>
              <a:t>)</a:t>
            </a:r>
            <a:endParaRPr lang="de-DE" sz="1600" dirty="0">
              <a:latin typeface="Calibri Light" panose="020F0302020204030204" pitchFamily="34" charset="0"/>
              <a:cs typeface="Calibri Light" panose="020F0302020204030204" pitchFamily="34" charset="0"/>
            </a:endParaRPr>
          </a:p>
          <a:p>
            <a:pPr>
              <a:spcBef>
                <a:spcPts val="900"/>
              </a:spcBef>
            </a:pPr>
            <a:r>
              <a:rPr lang="ka-GE" sz="1600" dirty="0">
                <a:latin typeface="Calibri Light" panose="020F0302020204030204" pitchFamily="34" charset="0"/>
                <a:cs typeface="Calibri Light" panose="020F0302020204030204" pitchFamily="34" charset="0"/>
              </a:rPr>
              <a:t>ნერვიული დაავადებები (</a:t>
            </a:r>
            <a:r>
              <a:rPr lang="de-DE" sz="1600" dirty="0">
                <a:latin typeface="Calibri Light" panose="020F0302020204030204" pitchFamily="34" charset="0"/>
                <a:cs typeface="Calibri Light" panose="020F0302020204030204" pitchFamily="34" charset="0"/>
              </a:rPr>
              <a:t>Neural diseases</a:t>
            </a:r>
            <a:r>
              <a:rPr lang="ka-GE" sz="1600" dirty="0">
                <a:latin typeface="Calibri Light" panose="020F0302020204030204" pitchFamily="34" charset="0"/>
                <a:cs typeface="Calibri Light" panose="020F0302020204030204" pitchFamily="34" charset="0"/>
              </a:rPr>
              <a:t>)</a:t>
            </a:r>
            <a:endParaRPr lang="de-DE" sz="1600" dirty="0">
              <a:latin typeface="Calibri Light" panose="020F0302020204030204" pitchFamily="34" charset="0"/>
              <a:cs typeface="Calibri Light" panose="020F0302020204030204" pitchFamily="34" charset="0"/>
            </a:endParaRPr>
          </a:p>
          <a:p>
            <a:pPr>
              <a:spcBef>
                <a:spcPts val="900"/>
              </a:spcBef>
            </a:pPr>
            <a:r>
              <a:rPr lang="ka-GE" sz="1600" dirty="0">
                <a:latin typeface="Calibri Light" panose="020F0302020204030204" pitchFamily="34" charset="0"/>
                <a:cs typeface="Calibri Light" panose="020F0302020204030204" pitchFamily="34" charset="0"/>
              </a:rPr>
              <a:t>ცერებრული მხედველობის დარღვევა (</a:t>
            </a:r>
            <a:r>
              <a:rPr lang="de-DE" sz="1600" dirty="0">
                <a:latin typeface="Calibri Light" panose="020F0302020204030204" pitchFamily="34" charset="0"/>
                <a:cs typeface="Calibri Light" panose="020F0302020204030204" pitchFamily="34" charset="0"/>
              </a:rPr>
              <a:t>CVI</a:t>
            </a:r>
            <a:r>
              <a:rPr lang="ka-GE" sz="1600" dirty="0">
                <a:latin typeface="Calibri Light" panose="020F0302020204030204" pitchFamily="34" charset="0"/>
                <a:cs typeface="Calibri Light" panose="020F0302020204030204" pitchFamily="34" charset="0"/>
              </a:rPr>
              <a:t>)</a:t>
            </a:r>
            <a:endParaRPr lang="de-DE" sz="1600" dirty="0">
              <a:latin typeface="Calibri Light" panose="020F0302020204030204" pitchFamily="34" charset="0"/>
              <a:cs typeface="Calibri Light" panose="020F0302020204030204" pitchFamily="34" charset="0"/>
            </a:endParaRPr>
          </a:p>
          <a:p>
            <a:pPr>
              <a:spcBef>
                <a:spcPts val="900"/>
              </a:spcBef>
            </a:pPr>
            <a:endParaRPr lang="de-DE" dirty="0"/>
          </a:p>
          <a:p>
            <a:pPr>
              <a:spcBef>
                <a:spcPts val="900"/>
              </a:spcBef>
            </a:pPr>
            <a:endParaRPr lang="de-DE" dirty="0"/>
          </a:p>
          <a:p>
            <a:endParaRPr lang="en-US" dirty="0"/>
          </a:p>
          <a:p>
            <a:endParaRPr lang="en-US" dirty="0"/>
          </a:p>
          <a:p>
            <a:pPr>
              <a:spcBef>
                <a:spcPts val="900"/>
              </a:spcBef>
            </a:pPr>
            <a:endParaRPr lang="de-DE" dirty="0"/>
          </a:p>
          <a:p>
            <a:pPr lvl="1"/>
            <a:r>
              <a:rPr lang="de-DE" sz="1867" dirty="0">
                <a:latin typeface="Calibri Light" panose="020F0302020204030204" pitchFamily="34" charset="0"/>
                <a:cs typeface="Calibri Light" panose="020F0302020204030204" pitchFamily="34" charset="0"/>
                <a:hlinkClick r:id="rId2"/>
              </a:rPr>
              <a:t>Fact Sheet WHO</a:t>
            </a:r>
            <a:endParaRPr lang="de-DE" sz="1867" dirty="0">
              <a:latin typeface="Calibri Light" panose="020F0302020204030204" pitchFamily="34" charset="0"/>
              <a:cs typeface="Calibri Light" panose="020F0302020204030204" pitchFamily="34" charset="0"/>
              <a:hlinkClick r:id="rId3"/>
            </a:endParaRPr>
          </a:p>
          <a:p>
            <a:pPr lvl="1"/>
            <a:r>
              <a:rPr lang="de-DE" sz="1867" dirty="0">
                <a:latin typeface="Calibri Light" panose="020F0302020204030204" pitchFamily="34" charset="0"/>
                <a:cs typeface="Calibri Light" panose="020F0302020204030204" pitchFamily="34" charset="0"/>
                <a:hlinkClick r:id="rId4"/>
              </a:rPr>
              <a:t>World Report on Vision </a:t>
            </a:r>
            <a:r>
              <a:rPr lang="de-DE" sz="1867" dirty="0" err="1">
                <a:latin typeface="Calibri Light" panose="020F0302020204030204" pitchFamily="34" charset="0"/>
                <a:cs typeface="Calibri Light" panose="020F0302020204030204" pitchFamily="34" charset="0"/>
                <a:hlinkClick r:id="rId4"/>
              </a:rPr>
              <a:t>Impairment</a:t>
            </a:r>
            <a:endParaRPr lang="de-DE" sz="1867" dirty="0">
              <a:latin typeface="Calibri Light" panose="020F0302020204030204" pitchFamily="34" charset="0"/>
              <a:cs typeface="Calibri Light" panose="020F0302020204030204" pitchFamily="34" charset="0"/>
              <a:hlinkClick r:id="rId3"/>
            </a:endParaRPr>
          </a:p>
          <a:p>
            <a:pPr lvl="1"/>
            <a:r>
              <a:rPr lang="de-DE" sz="1867" dirty="0">
                <a:latin typeface="Calibri Light" panose="020F0302020204030204" pitchFamily="34" charset="0"/>
                <a:cs typeface="Calibri Light" panose="020F0302020204030204" pitchFamily="34" charset="0"/>
                <a:hlinkClick r:id="rId3"/>
              </a:rPr>
              <a:t>IAPB – Atlas</a:t>
            </a:r>
          </a:p>
          <a:p>
            <a:pPr>
              <a:spcBef>
                <a:spcPts val="900"/>
              </a:spcBef>
            </a:pPr>
            <a:endParaRPr lang="de-DE" dirty="0"/>
          </a:p>
        </p:txBody>
      </p:sp>
      <p:sp>
        <p:nvSpPr>
          <p:cNvPr id="8" name="Fußzeilenplatzhalter 7">
            <a:extLst>
              <a:ext uri="{FF2B5EF4-FFF2-40B4-BE49-F238E27FC236}">
                <a16:creationId xmlns:a16="http://schemas.microsoft.com/office/drawing/2014/main" id="{68B81849-0CA7-48F0-A674-4E9FA5929C12}"/>
              </a:ext>
            </a:extLst>
          </p:cNvPr>
          <p:cNvSpPr>
            <a:spLocks noGrp="1"/>
          </p:cNvSpPr>
          <p:nvPr>
            <p:ph type="ftr" sz="quarter" idx="10"/>
          </p:nvPr>
        </p:nvSpPr>
        <p:spPr/>
        <p:txBody>
          <a:bodyPr/>
          <a:lstStyle/>
          <a:p>
            <a:pPr>
              <a:defRPr/>
            </a:pPr>
            <a:r>
              <a:rPr lang="de-DE" altLang="de-DE"/>
              <a:t>Dr. Sabine Lauber, UMR, Project CISI</a:t>
            </a:r>
          </a:p>
        </p:txBody>
      </p:sp>
      <p:sp>
        <p:nvSpPr>
          <p:cNvPr id="9" name="Foliennummernplatzhalter 8">
            <a:extLst>
              <a:ext uri="{FF2B5EF4-FFF2-40B4-BE49-F238E27FC236}">
                <a16:creationId xmlns:a16="http://schemas.microsoft.com/office/drawing/2014/main" id="{CBAC8125-6FBC-43E9-BDAA-543A5F294C98}"/>
              </a:ext>
            </a:extLst>
          </p:cNvPr>
          <p:cNvSpPr>
            <a:spLocks noGrp="1"/>
          </p:cNvSpPr>
          <p:nvPr>
            <p:ph type="sldNum" sz="quarter" idx="11"/>
          </p:nvPr>
        </p:nvSpPr>
        <p:spPr/>
        <p:txBody>
          <a:bodyPr/>
          <a:lstStyle/>
          <a:p>
            <a:pPr>
              <a:defRPr/>
            </a:pPr>
            <a:fld id="{A50B7C2E-A3E6-40DD-A03F-8FB8F37CBFE9}" type="slidenum">
              <a:rPr lang="de-DE" altLang="de-DE" sz="4000" b="1" smtClean="0"/>
              <a:pPr>
                <a:defRPr/>
              </a:pPr>
              <a:t>19</a:t>
            </a:fld>
            <a:endParaRPr lang="de-DE" altLang="de-DE" sz="4000" b="1" dirty="0"/>
          </a:p>
        </p:txBody>
      </p:sp>
    </p:spTree>
    <p:extLst>
      <p:ext uri="{BB962C8B-B14F-4D97-AF65-F5344CB8AC3E}">
        <p14:creationId xmlns:p14="http://schemas.microsoft.com/office/powerpoint/2010/main" val="22255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სარჩევი</a:t>
            </a:r>
            <a:r>
              <a:rPr lang="ka-GE" b="1" dirty="0"/>
              <a:t> </a:t>
            </a:r>
            <a:endParaRPr lang="en-US" b="1" dirty="0"/>
          </a:p>
        </p:txBody>
      </p:sp>
      <p:sp>
        <p:nvSpPr>
          <p:cNvPr id="3" name="Inhaltsplatzhalter 2"/>
          <p:cNvSpPr>
            <a:spLocks noGrp="1"/>
          </p:cNvSpPr>
          <p:nvPr>
            <p:ph idx="1"/>
          </p:nvPr>
        </p:nvSpPr>
        <p:spPr>
          <a:xfrm>
            <a:off x="609600" y="1628800"/>
            <a:ext cx="10972800" cy="4049712"/>
          </a:xfrm>
        </p:spPr>
        <p:txBody>
          <a:bodyPr/>
          <a:lstStyle/>
          <a:p>
            <a:r>
              <a:rPr lang="ka-GE" sz="1800" dirty="0">
                <a:latin typeface="Calibri Light" panose="020F0302020204030204" pitchFamily="34" charset="0"/>
                <a:cs typeface="Calibri Light" panose="020F0302020204030204" pitchFamily="34" charset="0"/>
              </a:rPr>
              <a:t>ინკლუზია</a:t>
            </a:r>
            <a:endParaRPr lang="de-DE"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მხედველობის დარღვევები </a:t>
            </a:r>
            <a:endParaRPr lang="de-DE"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ინკლუზია და ორგანიზაცია </a:t>
            </a:r>
            <a:endParaRPr lang="de-DE"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მხედველობის დარღვევის მქონე სტუდენტებთან ურთერთობა</a:t>
            </a:r>
            <a:endParaRPr lang="de-DE" sz="1800" dirty="0">
              <a:latin typeface="Calibri Light" panose="020F0302020204030204" pitchFamily="34" charset="0"/>
              <a:cs typeface="Calibri Light" panose="020F0302020204030204" pitchFamily="34" charset="0"/>
            </a:endParaRPr>
          </a:p>
          <a:p>
            <a:pPr lvl="1"/>
            <a:r>
              <a:rPr lang="ka-GE" sz="1600" dirty="0">
                <a:latin typeface="Calibri Light" panose="020F0302020204030204" pitchFamily="34" charset="0"/>
                <a:cs typeface="Calibri Light" panose="020F0302020204030204" pitchFamily="34" charset="0"/>
              </a:rPr>
              <a:t>ინფორმაცია და კომუნიკაცია</a:t>
            </a:r>
            <a:endParaRPr lang="de-DE" sz="1600" dirty="0">
              <a:latin typeface="Calibri Light" panose="020F0302020204030204" pitchFamily="34" charset="0"/>
              <a:cs typeface="Calibri Light" panose="020F0302020204030204" pitchFamily="34" charset="0"/>
            </a:endParaRPr>
          </a:p>
          <a:p>
            <a:pPr lvl="1"/>
            <a:r>
              <a:rPr lang="ka-GE" sz="1600" dirty="0">
                <a:latin typeface="Calibri Light" panose="020F0302020204030204" pitchFamily="34" charset="0"/>
                <a:cs typeface="Calibri Light" panose="020F0302020204030204" pitchFamily="34" charset="0"/>
              </a:rPr>
              <a:t>ფიზიკური სივრცისა და სასწავლო მასალებისადმი ხელმისაწვდომობა</a:t>
            </a:r>
            <a:endParaRPr lang="de-DE" sz="1600" dirty="0">
              <a:latin typeface="Calibri Light" panose="020F0302020204030204" pitchFamily="34" charset="0"/>
              <a:cs typeface="Calibri Light" panose="020F0302020204030204" pitchFamily="34" charset="0"/>
            </a:endParaRPr>
          </a:p>
          <a:p>
            <a:pPr lvl="1"/>
            <a:r>
              <a:rPr lang="ka-GE" sz="1600" dirty="0">
                <a:latin typeface="Calibri Light" panose="020F0302020204030204" pitchFamily="34" charset="0"/>
                <a:cs typeface="Calibri Light" panose="020F0302020204030204" pitchFamily="34" charset="0"/>
              </a:rPr>
              <a:t>ურთიერთობა</a:t>
            </a:r>
            <a:endParaRPr lang="de-DE" sz="16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კითხვები</a:t>
            </a:r>
            <a:endParaRPr lang="de-DE" sz="1800" dirty="0">
              <a:latin typeface="Calibri Light" panose="020F0302020204030204" pitchFamily="34" charset="0"/>
              <a:cs typeface="Calibri Light" panose="020F0302020204030204" pitchFamily="34" charset="0"/>
            </a:endParaRPr>
          </a:p>
          <a:p>
            <a:r>
              <a:rPr lang="ka-GE" sz="1800" dirty="0">
                <a:latin typeface="Calibri Light" panose="020F0302020204030204" pitchFamily="34" charset="0"/>
                <a:cs typeface="Calibri Light" panose="020F0302020204030204" pitchFamily="34" charset="0"/>
              </a:rPr>
              <a:t>დასკვნა/შეჯამება </a:t>
            </a:r>
            <a:endParaRPr lang="de-DE" sz="1800"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3600" b="1" smtClean="0"/>
              <a:pPr/>
              <a:t>2</a:t>
            </a:fld>
            <a:endParaRPr lang="de-DE" altLang="de-DE" sz="3600" b="1" dirty="0"/>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352267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ka-GE" b="1" dirty="0">
                <a:latin typeface="Calibri Light" panose="020F0302020204030204" pitchFamily="34" charset="0"/>
                <a:cs typeface="Calibri Light" panose="020F0302020204030204" pitchFamily="34" charset="0"/>
              </a:rPr>
              <a:t>ანნა კორნის (</a:t>
            </a:r>
            <a:r>
              <a:rPr lang="en-US" b="1" i="0" dirty="0">
                <a:effectLst/>
                <a:latin typeface="Calibri Light" panose="020F0302020204030204" pitchFamily="34" charset="0"/>
                <a:cs typeface="Calibri Light" panose="020F0302020204030204" pitchFamily="34" charset="0"/>
              </a:rPr>
              <a:t>Anne Corn</a:t>
            </a:r>
            <a:r>
              <a:rPr lang="ka-GE" b="1" dirty="0">
                <a:latin typeface="Calibri Light" panose="020F0302020204030204" pitchFamily="34" charset="0"/>
                <a:cs typeface="Calibri Light" panose="020F0302020204030204" pitchFamily="34" charset="0"/>
              </a:rPr>
              <a:t>) მოდელი ფუნქციური ხედვის შესახებ</a:t>
            </a:r>
            <a:endParaRPr lang="de-DE" b="1" dirty="0">
              <a:latin typeface="Calibri Light" panose="020F0302020204030204" pitchFamily="34" charset="0"/>
              <a:cs typeface="Calibri Light" panose="020F0302020204030204" pitchFamily="34" charset="0"/>
            </a:endParaRPr>
          </a:p>
        </p:txBody>
      </p:sp>
      <p:pic>
        <p:nvPicPr>
          <p:cNvPr id="13" name="Inhaltsplatzhalter 12"/>
          <p:cNvPicPr>
            <a:picLocks noGrp="1" noChangeAspect="1"/>
          </p:cNvPicPr>
          <p:nvPr>
            <p:ph idx="1"/>
          </p:nvPr>
        </p:nvPicPr>
        <p:blipFill>
          <a:blip r:embed="rId2"/>
          <a:stretch>
            <a:fillRect/>
          </a:stretch>
        </p:blipFill>
        <p:spPr>
          <a:xfrm>
            <a:off x="414328" y="1562249"/>
            <a:ext cx="5206772" cy="4049712"/>
          </a:xfrm>
          <a:prstGeom prst="rect">
            <a:avLst/>
          </a:prstGeom>
        </p:spPr>
      </p:pic>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20</a:t>
            </a:fld>
            <a:endParaRPr lang="de-DE" altLang="de-DE" sz="4000" b="1" dirty="0"/>
          </a:p>
        </p:txBody>
      </p:sp>
      <p:sp>
        <p:nvSpPr>
          <p:cNvPr id="7" name="Rechteck 6"/>
          <p:cNvSpPr/>
          <p:nvPr/>
        </p:nvSpPr>
        <p:spPr>
          <a:xfrm>
            <a:off x="1006716" y="5868702"/>
            <a:ext cx="4896544" cy="461665"/>
          </a:xfrm>
          <a:prstGeom prst="rect">
            <a:avLst/>
          </a:prstGeom>
        </p:spPr>
        <p:txBody>
          <a:bodyPr wrap="square">
            <a:spAutoFit/>
          </a:bodyPr>
          <a:lstStyle/>
          <a:p>
            <a:r>
              <a:rPr lang="en-US" sz="800" dirty="0">
                <a:solidFill>
                  <a:srgbClr val="333333"/>
                </a:solidFill>
                <a:latin typeface="Roboto"/>
              </a:rPr>
              <a:t>Model of Visual Functioning. From "Visual Function: A Theoretical Model for Individuals with low Vision," by A. L. Corn (1983), Journal of Visual Impairment and </a:t>
            </a:r>
            <a:r>
              <a:rPr lang="en-US" sz="800" dirty="0" err="1">
                <a:solidFill>
                  <a:srgbClr val="333333"/>
                </a:solidFill>
                <a:latin typeface="Roboto"/>
              </a:rPr>
              <a:t>Blindnesss</a:t>
            </a:r>
            <a:r>
              <a:rPr lang="en-US" sz="800" dirty="0">
                <a:solidFill>
                  <a:srgbClr val="333333"/>
                </a:solidFill>
                <a:latin typeface="Roboto"/>
              </a:rPr>
              <a:t> 77, p. 374. Copyright © 1983 by American Foundation for the Blind. All rights reserved.</a:t>
            </a:r>
            <a:endParaRPr lang="en-US" sz="800" dirty="0"/>
          </a:p>
        </p:txBody>
      </p:sp>
      <p:sp>
        <p:nvSpPr>
          <p:cNvPr id="14" name="Textfeld 13"/>
          <p:cNvSpPr txBox="1"/>
          <p:nvPr/>
        </p:nvSpPr>
        <p:spPr>
          <a:xfrm>
            <a:off x="5699655" y="1562249"/>
            <a:ext cx="5724937" cy="4946290"/>
          </a:xfrm>
          <a:prstGeom prst="rect">
            <a:avLst/>
          </a:prstGeom>
          <a:noFill/>
        </p:spPr>
        <p:txBody>
          <a:bodyPr wrap="square" numCol="2" rtlCol="0">
            <a:spAutoFit/>
          </a:bodyPr>
          <a:lstStyle/>
          <a:p>
            <a:pPr>
              <a:lnSpc>
                <a:spcPct val="114000"/>
              </a:lnSpc>
            </a:pPr>
            <a:r>
              <a:rPr lang="ka-GE" sz="1400" b="1" dirty="0">
                <a:latin typeface="Calibri Light" panose="020F0302020204030204" pitchFamily="34" charset="0"/>
                <a:cs typeface="Calibri Light" panose="020F0302020204030204" pitchFamily="34" charset="0"/>
              </a:rPr>
              <a:t>ვიზუალური შესაძლებლობები</a:t>
            </a:r>
            <a:endParaRPr lang="de-DE" sz="1400" b="1"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სიმახვილე (მხედველობა)</a:t>
            </a:r>
            <a:endParaRPr lang="de-DE" sz="1400"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ვიზუალური ველი</a:t>
            </a:r>
            <a:endParaRPr lang="de-DE" sz="1400"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მობილურობა </a:t>
            </a:r>
            <a:endParaRPr lang="de-DE" sz="1400"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ტვინის ფუნქციები</a:t>
            </a:r>
            <a:endParaRPr lang="de-DE" sz="1400"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სინათლის და ფერის მიღება </a:t>
            </a:r>
            <a:endParaRPr lang="de-DE" sz="1400" dirty="0">
              <a:latin typeface="Calibri Light" panose="020F0302020204030204" pitchFamily="34" charset="0"/>
              <a:cs typeface="Calibri Light" panose="020F0302020204030204" pitchFamily="34" charset="0"/>
            </a:endParaRPr>
          </a:p>
          <a:p>
            <a:pPr>
              <a:lnSpc>
                <a:spcPct val="114000"/>
              </a:lnSpc>
            </a:pPr>
            <a:endParaRPr lang="de-DE" sz="1400" b="1" dirty="0">
              <a:latin typeface="Calibri Light" panose="020F0302020204030204" pitchFamily="34" charset="0"/>
              <a:cs typeface="Calibri Light" panose="020F0302020204030204" pitchFamily="34" charset="0"/>
            </a:endParaRPr>
          </a:p>
          <a:p>
            <a:pPr>
              <a:lnSpc>
                <a:spcPct val="114000"/>
              </a:lnSpc>
            </a:pPr>
            <a:r>
              <a:rPr lang="ka-GE" sz="1400" b="1" dirty="0">
                <a:latin typeface="Calibri Light" panose="020F0302020204030204" pitchFamily="34" charset="0"/>
                <a:cs typeface="Calibri Light" panose="020F0302020204030204" pitchFamily="34" charset="0"/>
              </a:rPr>
              <a:t>ინდივიდუალური შესაძლებლობები</a:t>
            </a:r>
            <a:endParaRPr lang="de-DE" sz="1400" b="1"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შემეცნება </a:t>
            </a:r>
            <a:endParaRPr lang="de-DE" sz="1400"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სენსორული განვითარების ინეგრაცია </a:t>
            </a:r>
            <a:endParaRPr lang="de-DE" sz="1400"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აღქმა </a:t>
            </a:r>
            <a:endParaRPr lang="de-DE" sz="1400" dirty="0">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latin typeface="Calibri Light" panose="020F0302020204030204" pitchFamily="34" charset="0"/>
                <a:cs typeface="Calibri Light" panose="020F0302020204030204" pitchFamily="34" charset="0"/>
              </a:rPr>
              <a:t>ფსიქოლოგიური და ფიზიკური მდომარეობა </a:t>
            </a:r>
          </a:p>
          <a:p>
            <a:pPr marL="285750" indent="-285750">
              <a:lnSpc>
                <a:spcPct val="114000"/>
              </a:lnSpc>
              <a:buFontTx/>
              <a:buChar char="-"/>
            </a:pPr>
            <a:endParaRPr lang="ka-GE" sz="1400" dirty="0">
              <a:latin typeface="Calibri Light" panose="020F0302020204030204" pitchFamily="34" charset="0"/>
              <a:cs typeface="Calibri Light" panose="020F0302020204030204" pitchFamily="34" charset="0"/>
            </a:endParaRPr>
          </a:p>
          <a:p>
            <a:pPr marL="285750" indent="-285750">
              <a:lnSpc>
                <a:spcPct val="114000"/>
              </a:lnSpc>
              <a:buFontTx/>
              <a:buChar char="-"/>
            </a:pPr>
            <a:endParaRPr lang="ka-GE" sz="1400" dirty="0">
              <a:latin typeface="Calibri Light" panose="020F0302020204030204" pitchFamily="34" charset="0"/>
              <a:cs typeface="Calibri Light" panose="020F0302020204030204" pitchFamily="34" charset="0"/>
            </a:endParaRPr>
          </a:p>
          <a:p>
            <a:pPr marL="285750" indent="-285750">
              <a:lnSpc>
                <a:spcPct val="114000"/>
              </a:lnSpc>
              <a:buFontTx/>
              <a:buChar char="-"/>
            </a:pPr>
            <a:endParaRPr lang="ka-GE" sz="1400" dirty="0">
              <a:latin typeface="Calibri Light" panose="020F0302020204030204" pitchFamily="34" charset="0"/>
              <a:cs typeface="Calibri Light" panose="020F0302020204030204" pitchFamily="34" charset="0"/>
            </a:endParaRPr>
          </a:p>
          <a:p>
            <a:pPr marL="285750" indent="-285750">
              <a:lnSpc>
                <a:spcPct val="114000"/>
              </a:lnSpc>
              <a:buFontTx/>
              <a:buChar char="-"/>
            </a:pPr>
            <a:endParaRPr lang="ka-GE" sz="1400" dirty="0">
              <a:latin typeface="Calibri Light" panose="020F0302020204030204" pitchFamily="34" charset="0"/>
              <a:cs typeface="Calibri Light" panose="020F0302020204030204" pitchFamily="34" charset="0"/>
            </a:endParaRPr>
          </a:p>
          <a:p>
            <a:pPr marL="285750" indent="-285750">
              <a:lnSpc>
                <a:spcPct val="114000"/>
              </a:lnSpc>
              <a:buFontTx/>
              <a:buChar char="-"/>
            </a:pPr>
            <a:endParaRPr lang="ka-GE" sz="1400" dirty="0">
              <a:latin typeface="Calibri Light" panose="020F0302020204030204" pitchFamily="34" charset="0"/>
              <a:cs typeface="Calibri Light" panose="020F0302020204030204" pitchFamily="34" charset="0"/>
            </a:endParaRPr>
          </a:p>
          <a:p>
            <a:pPr>
              <a:lnSpc>
                <a:spcPct val="114000"/>
              </a:lnSpc>
            </a:pPr>
            <a:endParaRPr lang="de-DE" sz="1400" dirty="0">
              <a:latin typeface="Calibri Light" panose="020F0302020204030204" pitchFamily="34" charset="0"/>
              <a:cs typeface="Calibri Light" panose="020F0302020204030204" pitchFamily="34" charset="0"/>
            </a:endParaRPr>
          </a:p>
          <a:p>
            <a:pPr>
              <a:lnSpc>
                <a:spcPct val="114000"/>
              </a:lnSpc>
            </a:pPr>
            <a:r>
              <a:rPr lang="ka-GE" sz="1400" b="1" dirty="0">
                <a:solidFill>
                  <a:srgbClr val="FF0000"/>
                </a:solidFill>
                <a:latin typeface="Calibri Light" panose="020F0302020204030204" pitchFamily="34" charset="0"/>
                <a:cs typeface="Calibri Light" panose="020F0302020204030204" pitchFamily="34" charset="0"/>
              </a:rPr>
              <a:t>გარემოს მინიშნებები</a:t>
            </a:r>
            <a:endParaRPr lang="de-DE" sz="1400" b="1" dirty="0">
              <a:solidFill>
                <a:srgbClr val="FF0000"/>
              </a:solidFill>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solidFill>
                  <a:srgbClr val="FF0000"/>
                </a:solidFill>
                <a:latin typeface="Calibri Light" panose="020F0302020204030204" pitchFamily="34" charset="0"/>
                <a:cs typeface="Calibri Light" panose="020F0302020204030204" pitchFamily="34" charset="0"/>
              </a:rPr>
              <a:t>ფერი</a:t>
            </a:r>
          </a:p>
          <a:p>
            <a:pPr marL="285750" indent="-285750">
              <a:lnSpc>
                <a:spcPct val="114000"/>
              </a:lnSpc>
              <a:buFontTx/>
              <a:buChar char="-"/>
            </a:pPr>
            <a:r>
              <a:rPr lang="ka-GE" sz="1400" dirty="0">
                <a:solidFill>
                  <a:srgbClr val="FF0000"/>
                </a:solidFill>
                <a:latin typeface="Calibri Light" panose="020F0302020204030204" pitchFamily="34" charset="0"/>
                <a:cs typeface="Calibri Light" panose="020F0302020204030204" pitchFamily="34" charset="0"/>
              </a:rPr>
              <a:t>კონტრასტი</a:t>
            </a:r>
            <a:endParaRPr lang="de-DE" sz="1400" dirty="0">
              <a:solidFill>
                <a:srgbClr val="FF0000"/>
              </a:solidFill>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solidFill>
                  <a:srgbClr val="FF0000"/>
                </a:solidFill>
                <a:latin typeface="Calibri Light" panose="020F0302020204030204" pitchFamily="34" charset="0"/>
                <a:cs typeface="Calibri Light" panose="020F0302020204030204" pitchFamily="34" charset="0"/>
              </a:rPr>
              <a:t>დრო</a:t>
            </a:r>
            <a:endParaRPr lang="de-DE" sz="1400" dirty="0">
              <a:solidFill>
                <a:srgbClr val="FF0000"/>
              </a:solidFill>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solidFill>
                  <a:srgbClr val="FF0000"/>
                </a:solidFill>
                <a:latin typeface="Calibri Light" panose="020F0302020204030204" pitchFamily="34" charset="0"/>
                <a:cs typeface="Calibri Light" panose="020F0302020204030204" pitchFamily="34" charset="0"/>
              </a:rPr>
              <a:t>სივრცე</a:t>
            </a:r>
            <a:endParaRPr lang="de-DE" sz="1400" dirty="0">
              <a:solidFill>
                <a:srgbClr val="FF0000"/>
              </a:solidFill>
              <a:latin typeface="Calibri Light" panose="020F0302020204030204" pitchFamily="34" charset="0"/>
              <a:cs typeface="Calibri Light" panose="020F0302020204030204" pitchFamily="34" charset="0"/>
            </a:endParaRPr>
          </a:p>
          <a:p>
            <a:pPr marL="285750" indent="-285750">
              <a:lnSpc>
                <a:spcPct val="114000"/>
              </a:lnSpc>
              <a:buFontTx/>
              <a:buChar char="-"/>
            </a:pPr>
            <a:r>
              <a:rPr lang="ka-GE" sz="1400" dirty="0">
                <a:solidFill>
                  <a:srgbClr val="FF0000"/>
                </a:solidFill>
                <a:latin typeface="Calibri Light" panose="020F0302020204030204" pitchFamily="34" charset="0"/>
                <a:cs typeface="Calibri Light" panose="020F0302020204030204" pitchFamily="34" charset="0"/>
              </a:rPr>
              <a:t>განათება </a:t>
            </a:r>
            <a:endParaRPr lang="en-US" sz="1400"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2980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7070601" y="465138"/>
            <a:ext cx="3714551" cy="3714551"/>
          </a:xfrm>
          <a:prstGeom prst="rect">
            <a:avLst/>
          </a:prstGeom>
        </p:spPr>
      </p:pic>
      <p:sp>
        <p:nvSpPr>
          <p:cNvPr id="2" name="Titel 1"/>
          <p:cNvSpPr>
            <a:spLocks noGrp="1"/>
          </p:cNvSpPr>
          <p:nvPr>
            <p:ph type="title"/>
          </p:nvPr>
        </p:nvSpPr>
        <p:spPr/>
        <p:txBody>
          <a:bodyPr/>
          <a:lstStyle/>
          <a:p>
            <a:pPr algn="ctr"/>
            <a:r>
              <a:rPr lang="ka-GE" b="1" dirty="0">
                <a:latin typeface="Calibri Light" panose="020F0302020204030204" pitchFamily="34" charset="0"/>
                <a:cs typeface="Calibri Light" panose="020F0302020204030204" pitchFamily="34" charset="0"/>
              </a:rPr>
              <a:t>ტიპური დამხმარე საშუალებები და ხელსაწყოები</a:t>
            </a:r>
            <a:endParaRPr lang="en-US"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r>
              <a:rPr lang="ka-GE" dirty="0">
                <a:latin typeface="Calibri Light" panose="020F0302020204030204" pitchFamily="34" charset="0"/>
                <a:cs typeface="Calibri Light" panose="020F0302020204030204" pitchFamily="34" charset="0"/>
              </a:rPr>
              <a:t>თეთრი ხელჯოხი</a:t>
            </a:r>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ბრაილის პრინტერი და ციფრული ხაზი </a:t>
            </a:r>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ეკრანის წამკითხველი</a:t>
            </a:r>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ლეპტოპი/ტაბლეტი კამერით: ინფორმაციის გადაღება და გადიდება</a:t>
            </a:r>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სმარტფონის საშუალებით აუდიო და </a:t>
            </a:r>
          </a:p>
          <a:p>
            <a:pPr marL="0" indent="0">
              <a:buNone/>
            </a:pPr>
            <a:r>
              <a:rPr lang="ka-GE" dirty="0">
                <a:latin typeface="Calibri Light" panose="020F0302020204030204" pitchFamily="34" charset="0"/>
                <a:cs typeface="Calibri Light" panose="020F0302020204030204" pitchFamily="34" charset="0"/>
              </a:rPr>
              <a:t>მეტყველების დახმარება </a:t>
            </a:r>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მიმოხილვა:</a:t>
            </a:r>
            <a:endParaRPr lang="en-US"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21</a:t>
            </a:fld>
            <a:endParaRPr lang="de-DE" altLang="de-DE" sz="4000" b="1" dirty="0"/>
          </a:p>
        </p:txBody>
      </p:sp>
      <p:pic>
        <p:nvPicPr>
          <p:cNvPr id="7170" name="Picture 2" descr="Braillezeilen - Papenmeier Rehatechn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304" y="339451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Braillezeile - Stockfoto - #717738 | Bildagentur PantherM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Blind - Papenmeier Rehatechni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Blind - Papenmeier Rehatechni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fik 9"/>
          <p:cNvPicPr>
            <a:picLocks noChangeAspect="1"/>
          </p:cNvPicPr>
          <p:nvPr/>
        </p:nvPicPr>
        <p:blipFill>
          <a:blip r:embed="rId4"/>
          <a:stretch>
            <a:fillRect/>
          </a:stretch>
        </p:blipFill>
        <p:spPr>
          <a:xfrm>
            <a:off x="6109792" y="4408417"/>
            <a:ext cx="2381250" cy="1590675"/>
          </a:xfrm>
          <a:prstGeom prst="rect">
            <a:avLst/>
          </a:prstGeom>
        </p:spPr>
      </p:pic>
      <p:sp>
        <p:nvSpPr>
          <p:cNvPr id="11" name="Fußzeilenplatzhalter 10"/>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1803090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ka-GE" dirty="0">
                <a:latin typeface="Calibri Light" panose="020F0302020204030204" pitchFamily="34" charset="0"/>
                <a:cs typeface="Calibri Light" panose="020F0302020204030204" pitchFamily="34" charset="0"/>
              </a:rPr>
              <a:t>ინკლუზიური ორგანიზაციული განვითარება</a:t>
            </a:r>
            <a:endParaRPr lang="en-US"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22</a:t>
            </a:fld>
            <a:endParaRPr lang="de-DE" altLang="de-DE" sz="4000" b="1" dirty="0"/>
          </a:p>
        </p:txBody>
      </p:sp>
      <p:sp>
        <p:nvSpPr>
          <p:cNvPr id="7" name="Fußzeilenplatzhalter 6"/>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200275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ka-GE" b="1" dirty="0">
                <a:latin typeface="Calibri Light" panose="020F0302020204030204" pitchFamily="34" charset="0"/>
                <a:cs typeface="Calibri Light" panose="020F0302020204030204" pitchFamily="34" charset="0"/>
              </a:rPr>
              <a:t>სწავლა შეზღუდული შესაძლებლობით -</a:t>
            </a:r>
            <a:r>
              <a:rPr lang="ka-GE" b="1" dirty="0" smtClean="0">
                <a:latin typeface="Calibri Light" panose="020F0302020204030204" pitchFamily="34" charset="0"/>
                <a:cs typeface="Calibri Light" panose="020F0302020204030204" pitchFamily="34" charset="0"/>
              </a:rPr>
              <a:t>ორიენტაციის </a:t>
            </a:r>
            <a:r>
              <a:rPr lang="ka-GE" b="1" dirty="0">
                <a:latin typeface="Calibri Light" panose="020F0302020204030204" pitchFamily="34" charset="0"/>
                <a:cs typeface="Calibri Light" panose="020F0302020204030204" pitchFamily="34" charset="0"/>
              </a:rPr>
              <a:t>ორმაგი აუცილებლობა </a:t>
            </a:r>
            <a:endParaRPr lang="de-DE" b="1" dirty="0">
              <a:solidFill>
                <a:srgbClr val="FF0000"/>
              </a:solidFill>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pPr marL="182558" indent="0">
              <a:buNone/>
            </a:pPr>
            <a:r>
              <a:rPr lang="de-DE" dirty="0"/>
              <a:t/>
            </a:r>
            <a:br>
              <a:rPr lang="de-DE" dirty="0"/>
            </a:br>
            <a:endParaRPr lang="de-DE" dirty="0"/>
          </a:p>
          <a:p>
            <a:pPr marL="1003276" lvl="1" indent="-355591"/>
            <a:endParaRPr lang="de-DE" dirty="0"/>
          </a:p>
        </p:txBody>
      </p:sp>
      <p:sp>
        <p:nvSpPr>
          <p:cNvPr id="5" name="Fußzeilenplatzhalter 4">
            <a:extLst>
              <a:ext uri="{FF2B5EF4-FFF2-40B4-BE49-F238E27FC236}">
                <a16:creationId xmlns:a16="http://schemas.microsoft.com/office/drawing/2014/main" id="{6ACCB66C-D2A6-42C6-AD22-E1D35C1C1790}"/>
              </a:ext>
            </a:extLst>
          </p:cNvPr>
          <p:cNvSpPr>
            <a:spLocks noGrp="1"/>
          </p:cNvSpPr>
          <p:nvPr>
            <p:ph type="ftr" sz="quarter" idx="10"/>
          </p:nvPr>
        </p:nvSpPr>
        <p:spPr/>
        <p:txBody>
          <a:bodyPr/>
          <a:lstStyle/>
          <a:p>
            <a:pPr>
              <a:defRPr/>
            </a:pPr>
            <a:r>
              <a:rPr lang="de-DE" altLang="de-DE"/>
              <a:t>Dr. Sabine Lauber, UMR, Project CISI</a:t>
            </a:r>
            <a:endParaRPr lang="de-DE" altLang="de-DE" dirty="0"/>
          </a:p>
        </p:txBody>
      </p:sp>
      <p:sp>
        <p:nvSpPr>
          <p:cNvPr id="14" name="Foliennummernplatzhalter 13">
            <a:extLst>
              <a:ext uri="{FF2B5EF4-FFF2-40B4-BE49-F238E27FC236}">
                <a16:creationId xmlns:a16="http://schemas.microsoft.com/office/drawing/2014/main" id="{3739439A-3040-44EC-AB86-14F04DCB14C5}"/>
              </a:ext>
            </a:extLst>
          </p:cNvPr>
          <p:cNvSpPr>
            <a:spLocks noGrp="1"/>
          </p:cNvSpPr>
          <p:nvPr>
            <p:ph type="sldNum" sz="quarter" idx="4294967295"/>
          </p:nvPr>
        </p:nvSpPr>
        <p:spPr>
          <a:xfrm>
            <a:off x="8350251" y="8411633"/>
            <a:ext cx="3841749" cy="486833"/>
          </a:xfrm>
          <a:prstGeom prst="rect">
            <a:avLst/>
          </a:prstGeom>
        </p:spPr>
        <p:txBody>
          <a:bodyPr/>
          <a:lstStyle>
            <a:defPPr>
              <a:defRPr lang="de-DE"/>
            </a:defPPr>
            <a:lvl1pPr algn="ctr" rtl="0" fontAlgn="base">
              <a:spcBef>
                <a:spcPct val="0"/>
              </a:spcBef>
              <a:spcAft>
                <a:spcPct val="0"/>
              </a:spcAft>
              <a:defRPr sz="2133"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fld id="{6AC7B99C-81D7-4F36-9157-7F2A926F8666}" type="slidenum">
              <a:rPr lang="de-DE" smtClean="0"/>
              <a:pPr/>
              <a:t>23</a:t>
            </a:fld>
            <a:endParaRPr lang="de-DE"/>
          </a:p>
        </p:txBody>
      </p:sp>
      <p:grpSp>
        <p:nvGrpSpPr>
          <p:cNvPr id="12" name="Gruppieren 11"/>
          <p:cNvGrpSpPr/>
          <p:nvPr/>
        </p:nvGrpSpPr>
        <p:grpSpPr>
          <a:xfrm>
            <a:off x="388087" y="3251566"/>
            <a:ext cx="4320479" cy="2426676"/>
            <a:chOff x="1705986" y="3257509"/>
            <a:chExt cx="3893046" cy="2426676"/>
          </a:xfrm>
        </p:grpSpPr>
        <p:sp>
          <p:nvSpPr>
            <p:cNvPr id="7" name="Freihandform 6"/>
            <p:cNvSpPr/>
            <p:nvPr/>
          </p:nvSpPr>
          <p:spPr>
            <a:xfrm>
              <a:off x="1705986" y="3257509"/>
              <a:ext cx="3893046" cy="489600"/>
            </a:xfrm>
            <a:custGeom>
              <a:avLst/>
              <a:gdLst>
                <a:gd name="connsiteX0" fmla="*/ 0 w 3893046"/>
                <a:gd name="connsiteY0" fmla="*/ 0 h 489600"/>
                <a:gd name="connsiteX1" fmla="*/ 3893046 w 3893046"/>
                <a:gd name="connsiteY1" fmla="*/ 0 h 489600"/>
                <a:gd name="connsiteX2" fmla="*/ 3893046 w 3893046"/>
                <a:gd name="connsiteY2" fmla="*/ 489600 h 489600"/>
                <a:gd name="connsiteX3" fmla="*/ 0 w 3893046"/>
                <a:gd name="connsiteY3" fmla="*/ 489600 h 489600"/>
                <a:gd name="connsiteX4" fmla="*/ 0 w 3893046"/>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6" h="489600">
                  <a:moveTo>
                    <a:pt x="0" y="0"/>
                  </a:moveTo>
                  <a:lnTo>
                    <a:pt x="3893046" y="0"/>
                  </a:lnTo>
                  <a:lnTo>
                    <a:pt x="3893046" y="489600"/>
                  </a:lnTo>
                  <a:lnTo>
                    <a:pt x="0" y="48960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904" tIns="69088" rIns="120904" bIns="69088" numCol="1" spcCol="1270" anchor="ctr" anchorCtr="0">
              <a:noAutofit/>
            </a:bodyPr>
            <a:lstStyle/>
            <a:p>
              <a:pPr algn="ctr" defTabSz="755632">
                <a:lnSpc>
                  <a:spcPct val="90000"/>
                </a:lnSpc>
                <a:spcAft>
                  <a:spcPct val="35000"/>
                </a:spcAft>
              </a:pPr>
              <a:r>
                <a:rPr lang="ka-GE" sz="1700" dirty="0">
                  <a:latin typeface="Calibri Light" panose="020F0302020204030204" pitchFamily="34" charset="0"/>
                  <a:cs typeface="Calibri Light" panose="020F0302020204030204" pitchFamily="34" charset="0"/>
                </a:rPr>
                <a:t>საერთო/ძირითადი მოთხოვნები</a:t>
              </a:r>
              <a:endParaRPr lang="de-DE" sz="1700" dirty="0">
                <a:latin typeface="Calibri Light" panose="020F0302020204030204" pitchFamily="34" charset="0"/>
                <a:cs typeface="Calibri Light" panose="020F0302020204030204" pitchFamily="34" charset="0"/>
              </a:endParaRPr>
            </a:p>
          </p:txBody>
        </p:sp>
        <p:sp>
          <p:nvSpPr>
            <p:cNvPr id="9" name="Freihandform 8"/>
            <p:cNvSpPr/>
            <p:nvPr/>
          </p:nvSpPr>
          <p:spPr>
            <a:xfrm>
              <a:off x="1705986" y="3747108"/>
              <a:ext cx="3893046" cy="1937077"/>
            </a:xfrm>
            <a:custGeom>
              <a:avLst/>
              <a:gdLst>
                <a:gd name="connsiteX0" fmla="*/ 0 w 3893046"/>
                <a:gd name="connsiteY0" fmla="*/ 0 h 1423282"/>
                <a:gd name="connsiteX1" fmla="*/ 3893046 w 3893046"/>
                <a:gd name="connsiteY1" fmla="*/ 0 h 1423282"/>
                <a:gd name="connsiteX2" fmla="*/ 3893046 w 3893046"/>
                <a:gd name="connsiteY2" fmla="*/ 1423282 h 1423282"/>
                <a:gd name="connsiteX3" fmla="*/ 0 w 3893046"/>
                <a:gd name="connsiteY3" fmla="*/ 1423282 h 1423282"/>
                <a:gd name="connsiteX4" fmla="*/ 0 w 3893046"/>
                <a:gd name="connsiteY4" fmla="*/ 0 h 142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6" h="1423282">
                  <a:moveTo>
                    <a:pt x="0" y="0"/>
                  </a:moveTo>
                  <a:lnTo>
                    <a:pt x="3893046" y="0"/>
                  </a:lnTo>
                  <a:lnTo>
                    <a:pt x="3893046" y="1423282"/>
                  </a:lnTo>
                  <a:lnTo>
                    <a:pt x="0" y="1423282"/>
                  </a:lnTo>
                  <a:lnTo>
                    <a:pt x="0" y="0"/>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9" tIns="90679" rIns="120904" bIns="136017" numCol="1" spcCol="1270" anchor="t" anchorCtr="0">
              <a:noAutofit/>
            </a:bodyPr>
            <a:lstStyle/>
            <a:p>
              <a:pPr marL="171446" lvl="1" indent="-171446" defTabSz="755632">
                <a:lnSpc>
                  <a:spcPct val="90000"/>
                </a:lnSpc>
                <a:spcAft>
                  <a:spcPct val="15000"/>
                </a:spcAft>
                <a:buChar char="••"/>
              </a:pPr>
              <a:r>
                <a:rPr lang="ka-GE" sz="1700" dirty="0">
                  <a:latin typeface="Calibri Light" panose="020F0302020204030204" pitchFamily="34" charset="0"/>
                  <a:cs typeface="Calibri Light" panose="020F0302020204030204" pitchFamily="34" charset="0"/>
                </a:rPr>
                <a:t>საგნის არჩევა.</a:t>
              </a:r>
              <a:endParaRPr lang="de-DE" sz="1700" dirty="0">
                <a:latin typeface="Calibri Light" panose="020F0302020204030204" pitchFamily="34" charset="0"/>
                <a:cs typeface="Calibri Light" panose="020F0302020204030204" pitchFamily="34" charset="0"/>
              </a:endParaRPr>
            </a:p>
            <a:p>
              <a:pPr marL="171446" lvl="1" indent="-171446" defTabSz="755632">
                <a:lnSpc>
                  <a:spcPct val="90000"/>
                </a:lnSpc>
                <a:spcAft>
                  <a:spcPct val="15000"/>
                </a:spcAft>
                <a:buChar char="••"/>
              </a:pPr>
              <a:r>
                <a:rPr lang="ka-GE" sz="1700" dirty="0">
                  <a:latin typeface="Calibri Light" panose="020F0302020204030204" pitchFamily="34" charset="0"/>
                  <a:cs typeface="Calibri Light" panose="020F0302020204030204" pitchFamily="34" charset="0"/>
                </a:rPr>
                <a:t>შესაფერისი საგანმანათლებლო პროგრამის მოძიება.</a:t>
              </a:r>
              <a:endParaRPr lang="de-DE" sz="1700" dirty="0">
                <a:latin typeface="Calibri Light" panose="020F0302020204030204" pitchFamily="34" charset="0"/>
                <a:cs typeface="Calibri Light" panose="020F0302020204030204" pitchFamily="34" charset="0"/>
              </a:endParaRPr>
            </a:p>
            <a:p>
              <a:pPr marL="74611" lvl="1" indent="-171446" defTabSz="755632">
                <a:lnSpc>
                  <a:spcPct val="90000"/>
                </a:lnSpc>
                <a:spcAft>
                  <a:spcPct val="15000"/>
                </a:spcAft>
                <a:buChar char="••"/>
              </a:pPr>
              <a:r>
                <a:rPr lang="ka-GE" sz="1700" dirty="0">
                  <a:latin typeface="Calibri Light" panose="020F0302020204030204" pitchFamily="34" charset="0"/>
                  <a:cs typeface="Calibri Light" panose="020F0302020204030204" pitchFamily="34" charset="0"/>
                </a:rPr>
                <a:t>სასწავლო პროცესის ორგანიზება (სასწავლო პირობები, სოციალური მიმღებლობა, ბიოგრაფიული მორგება)</a:t>
              </a:r>
              <a:endParaRPr lang="de-DE" sz="1700" dirty="0">
                <a:latin typeface="Calibri Light" panose="020F0302020204030204" pitchFamily="34" charset="0"/>
                <a:cs typeface="Calibri Light" panose="020F0302020204030204" pitchFamily="34" charset="0"/>
              </a:endParaRPr>
            </a:p>
          </p:txBody>
        </p:sp>
      </p:grpSp>
      <p:grpSp>
        <p:nvGrpSpPr>
          <p:cNvPr id="13" name="Gruppieren 12"/>
          <p:cNvGrpSpPr/>
          <p:nvPr/>
        </p:nvGrpSpPr>
        <p:grpSpPr>
          <a:xfrm>
            <a:off x="7692264" y="3257509"/>
            <a:ext cx="4164376" cy="2265307"/>
            <a:chOff x="6144059" y="3257509"/>
            <a:chExt cx="3893046" cy="2265306"/>
          </a:xfrm>
        </p:grpSpPr>
        <p:sp>
          <p:nvSpPr>
            <p:cNvPr id="10" name="Freihandform 9"/>
            <p:cNvSpPr/>
            <p:nvPr/>
          </p:nvSpPr>
          <p:spPr>
            <a:xfrm>
              <a:off x="6144059" y="3257509"/>
              <a:ext cx="3893046" cy="489600"/>
            </a:xfrm>
            <a:custGeom>
              <a:avLst/>
              <a:gdLst>
                <a:gd name="connsiteX0" fmla="*/ 0 w 3893046"/>
                <a:gd name="connsiteY0" fmla="*/ 0 h 489600"/>
                <a:gd name="connsiteX1" fmla="*/ 3893046 w 3893046"/>
                <a:gd name="connsiteY1" fmla="*/ 0 h 489600"/>
                <a:gd name="connsiteX2" fmla="*/ 3893046 w 3893046"/>
                <a:gd name="connsiteY2" fmla="*/ 489600 h 489600"/>
                <a:gd name="connsiteX3" fmla="*/ 0 w 3893046"/>
                <a:gd name="connsiteY3" fmla="*/ 489600 h 489600"/>
                <a:gd name="connsiteX4" fmla="*/ 0 w 3893046"/>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6" h="489600">
                  <a:moveTo>
                    <a:pt x="0" y="0"/>
                  </a:moveTo>
                  <a:lnTo>
                    <a:pt x="3893046" y="0"/>
                  </a:lnTo>
                  <a:lnTo>
                    <a:pt x="3893046" y="489600"/>
                  </a:lnTo>
                  <a:lnTo>
                    <a:pt x="0" y="48960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904" tIns="69088" rIns="120904" bIns="69088" numCol="1" spcCol="1270" anchor="ctr" anchorCtr="0">
              <a:noAutofit/>
            </a:bodyPr>
            <a:lstStyle/>
            <a:p>
              <a:pPr algn="ctr" defTabSz="755632">
                <a:lnSpc>
                  <a:spcPct val="90000"/>
                </a:lnSpc>
                <a:spcAft>
                  <a:spcPct val="35000"/>
                </a:spcAft>
              </a:pPr>
              <a:r>
                <a:rPr lang="ka-GE" sz="1700" dirty="0">
                  <a:latin typeface="Calibri Light" panose="020F0302020204030204" pitchFamily="34" charset="0"/>
                  <a:cs typeface="Calibri Light" panose="020F0302020204030204" pitchFamily="34" charset="0"/>
                </a:rPr>
                <a:t>სპეციფიკური მოთხოვნები</a:t>
              </a:r>
              <a:endParaRPr lang="de-DE" sz="1700" dirty="0">
                <a:latin typeface="Calibri Light" panose="020F0302020204030204" pitchFamily="34" charset="0"/>
                <a:cs typeface="Calibri Light" panose="020F0302020204030204" pitchFamily="34" charset="0"/>
              </a:endParaRPr>
            </a:p>
          </p:txBody>
        </p:sp>
        <p:sp>
          <p:nvSpPr>
            <p:cNvPr id="11" name="Freihandform 10"/>
            <p:cNvSpPr/>
            <p:nvPr/>
          </p:nvSpPr>
          <p:spPr>
            <a:xfrm>
              <a:off x="6144059" y="3747108"/>
              <a:ext cx="3893046" cy="1775707"/>
            </a:xfrm>
            <a:custGeom>
              <a:avLst/>
              <a:gdLst>
                <a:gd name="connsiteX0" fmla="*/ 0 w 3893046"/>
                <a:gd name="connsiteY0" fmla="*/ 0 h 1423282"/>
                <a:gd name="connsiteX1" fmla="*/ 3893046 w 3893046"/>
                <a:gd name="connsiteY1" fmla="*/ 0 h 1423282"/>
                <a:gd name="connsiteX2" fmla="*/ 3893046 w 3893046"/>
                <a:gd name="connsiteY2" fmla="*/ 1423282 h 1423282"/>
                <a:gd name="connsiteX3" fmla="*/ 0 w 3893046"/>
                <a:gd name="connsiteY3" fmla="*/ 1423282 h 1423282"/>
                <a:gd name="connsiteX4" fmla="*/ 0 w 3893046"/>
                <a:gd name="connsiteY4" fmla="*/ 0 h 142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6" h="1423282">
                  <a:moveTo>
                    <a:pt x="0" y="0"/>
                  </a:moveTo>
                  <a:lnTo>
                    <a:pt x="3893046" y="0"/>
                  </a:lnTo>
                  <a:lnTo>
                    <a:pt x="3893046" y="1423282"/>
                  </a:lnTo>
                  <a:lnTo>
                    <a:pt x="0" y="1423282"/>
                  </a:lnTo>
                  <a:lnTo>
                    <a:pt x="0" y="0"/>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9" tIns="90679" rIns="120904" bIns="136017" numCol="1" spcCol="1270" anchor="t" anchorCtr="0">
              <a:noAutofit/>
            </a:bodyPr>
            <a:lstStyle/>
            <a:p>
              <a:pPr marL="171446" lvl="1" indent="-171446" defTabSz="755632">
                <a:lnSpc>
                  <a:spcPct val="90000"/>
                </a:lnSpc>
                <a:spcAft>
                  <a:spcPct val="15000"/>
                </a:spcAft>
                <a:buChar char="••"/>
              </a:pPr>
              <a:r>
                <a:rPr lang="de-DE" sz="1700" dirty="0">
                  <a:solidFill>
                    <a:srgbClr val="C00000"/>
                  </a:solidFill>
                  <a:latin typeface="Calibri Light" panose="020F0302020204030204" pitchFamily="34" charset="0"/>
                  <a:cs typeface="Calibri Light" panose="020F0302020204030204" pitchFamily="34" charset="0"/>
                </a:rPr>
                <a:t>Clarification of disability, specific accomplishments belonging time/room/content/form/etc</a:t>
              </a:r>
              <a:r>
                <a:rPr lang="ka-GE" sz="1700" dirty="0">
                  <a:solidFill>
                    <a:srgbClr val="C00000"/>
                  </a:solidFill>
                  <a:latin typeface="Calibri Light" panose="020F0302020204030204" pitchFamily="34" charset="0"/>
                  <a:cs typeface="Calibri Light" panose="020F0302020204030204" pitchFamily="34" charset="0"/>
                </a:rPr>
                <a:t>) </a:t>
              </a:r>
              <a:endParaRPr lang="de-DE" sz="1700" dirty="0">
                <a:solidFill>
                  <a:srgbClr val="C00000"/>
                </a:solidFill>
                <a:latin typeface="Calibri Light" panose="020F0302020204030204" pitchFamily="34" charset="0"/>
                <a:cs typeface="Calibri Light" panose="020F0302020204030204" pitchFamily="34" charset="0"/>
              </a:endParaRPr>
            </a:p>
            <a:p>
              <a:pPr marL="171446" lvl="1" indent="-171446" defTabSz="755632">
                <a:lnSpc>
                  <a:spcPct val="90000"/>
                </a:lnSpc>
                <a:spcAft>
                  <a:spcPct val="15000"/>
                </a:spcAft>
                <a:buChar char="••"/>
              </a:pPr>
              <a:r>
                <a:rPr lang="de-DE" sz="1700" dirty="0">
                  <a:latin typeface="Calibri Light" panose="020F0302020204030204" pitchFamily="34" charset="0"/>
                  <a:cs typeface="Calibri Light" panose="020F0302020204030204" pitchFamily="34" charset="0"/>
                </a:rPr>
                <a:t>„</a:t>
              </a:r>
              <a:r>
                <a:rPr lang="ka-GE" sz="1700" dirty="0">
                  <a:latin typeface="Calibri Light" panose="020F0302020204030204" pitchFamily="34" charset="0"/>
                  <a:cs typeface="Calibri Light" panose="020F0302020204030204" pitchFamily="34" charset="0"/>
                </a:rPr>
                <a:t>შეზრუდული შესაძლებლობის პირობებში სწავლა</a:t>
              </a:r>
              <a:r>
                <a:rPr lang="de-DE" sz="1700" dirty="0">
                  <a:latin typeface="Calibri Light" panose="020F0302020204030204" pitchFamily="34" charset="0"/>
                  <a:cs typeface="Calibri Light" panose="020F0302020204030204" pitchFamily="34" charset="0"/>
                </a:rPr>
                <a:t>“</a:t>
              </a:r>
            </a:p>
          </p:txBody>
        </p:sp>
      </p:grpSp>
      <p:grpSp>
        <p:nvGrpSpPr>
          <p:cNvPr id="21" name="Gruppieren 20"/>
          <p:cNvGrpSpPr/>
          <p:nvPr/>
        </p:nvGrpSpPr>
        <p:grpSpPr>
          <a:xfrm>
            <a:off x="4845352" y="3182847"/>
            <a:ext cx="2690813" cy="1306948"/>
            <a:chOff x="4914900" y="3438185"/>
            <a:chExt cx="1990726" cy="1219539"/>
          </a:xfrm>
        </p:grpSpPr>
        <p:sp>
          <p:nvSpPr>
            <p:cNvPr id="17" name="Pfeil nach links, rechts und oben 16"/>
            <p:cNvSpPr/>
            <p:nvPr/>
          </p:nvSpPr>
          <p:spPr>
            <a:xfrm rot="10800000">
              <a:off x="4929189" y="3590924"/>
              <a:ext cx="1947861" cy="1066800"/>
            </a:xfrm>
            <a:prstGeom prst="leftRightUpArrow">
              <a:avLst>
                <a:gd name="adj1" fmla="val 14286"/>
                <a:gd name="adj2" fmla="val 25000"/>
                <a:gd name="adj3" fmla="val 1517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8" name="Rechteck 17"/>
            <p:cNvSpPr/>
            <p:nvPr/>
          </p:nvSpPr>
          <p:spPr>
            <a:xfrm>
              <a:off x="4914900" y="3502308"/>
              <a:ext cx="200025" cy="745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700841" y="3438185"/>
              <a:ext cx="204785" cy="745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Rechteck 21"/>
          <p:cNvSpPr/>
          <p:nvPr/>
        </p:nvSpPr>
        <p:spPr>
          <a:xfrm>
            <a:off x="4943872" y="4817965"/>
            <a:ext cx="2453891" cy="7048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ka-GE" dirty="0">
                <a:latin typeface="Calibri Light" panose="020F0302020204030204" pitchFamily="34" charset="0"/>
                <a:cs typeface="Calibri Light" panose="020F0302020204030204" pitchFamily="34" charset="0"/>
              </a:rPr>
              <a:t>ძიების მოძრაობა</a:t>
            </a:r>
          </a:p>
          <a:p>
            <a:pPr algn="ctr"/>
            <a:r>
              <a:rPr lang="ka-GE" dirty="0">
                <a:latin typeface="Calibri Light" panose="020F0302020204030204" pitchFamily="34" charset="0"/>
                <a:cs typeface="Calibri Light" panose="020F0302020204030204" pitchFamily="34" charset="0"/>
              </a:rPr>
              <a:t>(</a:t>
            </a:r>
            <a:r>
              <a:rPr lang="de-DE" dirty="0">
                <a:latin typeface="Calibri Light" panose="020F0302020204030204" pitchFamily="34" charset="0"/>
                <a:cs typeface="Calibri Light" panose="020F0302020204030204" pitchFamily="34" charset="0"/>
              </a:rPr>
              <a:t>Search movement</a:t>
            </a:r>
            <a:r>
              <a:rPr lang="ka-GE" dirty="0">
                <a:latin typeface="Calibri Light" panose="020F0302020204030204" pitchFamily="34" charset="0"/>
                <a:cs typeface="Calibri Light" panose="020F0302020204030204" pitchFamily="34" charset="0"/>
              </a:rPr>
              <a:t>)</a:t>
            </a:r>
            <a:endParaRPr lang="de-DE" dirty="0">
              <a:latin typeface="Calibri Light" panose="020F0302020204030204" pitchFamily="34" charset="0"/>
              <a:cs typeface="Calibri Light" panose="020F0302020204030204" pitchFamily="34" charset="0"/>
            </a:endParaRPr>
          </a:p>
        </p:txBody>
      </p:sp>
      <p:sp>
        <p:nvSpPr>
          <p:cNvPr id="4" name="Rectangle 3"/>
          <p:cNvSpPr/>
          <p:nvPr/>
        </p:nvSpPr>
        <p:spPr>
          <a:xfrm>
            <a:off x="839416" y="6014315"/>
            <a:ext cx="755335" cy="707886"/>
          </a:xfrm>
          <a:prstGeom prst="rect">
            <a:avLst/>
          </a:prstGeom>
        </p:spPr>
        <p:txBody>
          <a:bodyPr wrap="none">
            <a:spAutoFit/>
          </a:bodyPr>
          <a:lstStyle/>
          <a:p>
            <a:r>
              <a:rPr lang="ka-GE" altLang="de-DE" sz="4000" b="1" dirty="0" smtClean="0"/>
              <a:t>23</a:t>
            </a:r>
            <a:endParaRPr lang="de-DE" altLang="de-DE" sz="4000" b="1" dirty="0"/>
          </a:p>
        </p:txBody>
      </p:sp>
    </p:spTree>
    <p:extLst>
      <p:ext uri="{BB962C8B-B14F-4D97-AF65-F5344CB8AC3E}">
        <p14:creationId xmlns:p14="http://schemas.microsoft.com/office/powerpoint/2010/main" val="299585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dirty="0">
                <a:latin typeface="Calibri Light" panose="020F0302020204030204" pitchFamily="34" charset="0"/>
                <a:cs typeface="Calibri Light" panose="020F0302020204030204" pitchFamily="34" charset="0"/>
              </a:rPr>
              <a:t>ინკლუზია განათლებაში </a:t>
            </a:r>
            <a:r>
              <a:rPr lang="de-DE" dirty="0">
                <a:latin typeface="Calibri Light" panose="020F0302020204030204" pitchFamily="34" charset="0"/>
                <a:cs typeface="Calibri Light" panose="020F0302020204030204" pitchFamily="34" charset="0"/>
              </a:rPr>
              <a:t>-</a:t>
            </a:r>
            <a:r>
              <a:rPr lang="ka-GE" dirty="0">
                <a:latin typeface="Calibri Light" panose="020F0302020204030204" pitchFamily="34" charset="0"/>
                <a:cs typeface="Calibri Light" panose="020F0302020204030204" pitchFamily="34" charset="0"/>
              </a:rPr>
              <a:t>მრავალშრიანი ამოცანა </a:t>
            </a:r>
            <a:endParaRPr lang="en-US"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a:xfrm>
            <a:off x="551384" y="1700808"/>
            <a:ext cx="10972800" cy="4049712"/>
          </a:xfrm>
        </p:spPr>
        <p:txBody>
          <a:bodyPr/>
          <a:lstStyle/>
          <a:p>
            <a:r>
              <a:rPr lang="ka-GE" dirty="0">
                <a:latin typeface="Calibri Light" panose="020F0302020204030204" pitchFamily="34" charset="0"/>
                <a:cs typeface="Calibri Light" panose="020F0302020204030204" pitchFamily="34" charset="0"/>
              </a:rPr>
              <a:t>ინკლუზია მოიცავს ყველა ინსტიტუტს </a:t>
            </a:r>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ინკლუზია მოითხოვს:</a:t>
            </a:r>
            <a:endParaRPr lang="de-DE"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ინკლუზიურ აზროვნებასა და კულტურას</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ინკლუზიურ სტრუქტურებსა და პროცედურებს </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ინკლუზიურ ინტერაქციასა და კომუნიკაციას</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საგანმანათლებლო დაწესებულებების, პოლიტიკის, სოციალური ორგანიზაციებისა და თვითწარმომადგენლობის ორგანიზაციების ქსელს</a:t>
            </a:r>
          </a:p>
          <a:p>
            <a:pPr lvl="1"/>
            <a:r>
              <a:rPr lang="ka-GE" sz="1800" dirty="0">
                <a:latin typeface="Calibri Light" panose="020F0302020204030204" pitchFamily="34" charset="0"/>
                <a:cs typeface="Calibri Light" panose="020F0302020204030204" pitchFamily="34" charset="0"/>
              </a:rPr>
              <a:t>ტრენინგსა და კვალიფიკაციას ყველა პერსონალისთვის (ადმინისტრაცია, პედაგოგიური პერსონალი)</a:t>
            </a:r>
            <a:r>
              <a:rPr lang="de-DE" sz="1800" dirty="0">
                <a:latin typeface="Calibri Light" panose="020F0302020204030204" pitchFamily="34" charset="0"/>
                <a:cs typeface="Calibri Light" panose="020F0302020204030204" pitchFamily="34" charset="0"/>
              </a:rPr>
              <a:t> </a:t>
            </a:r>
            <a:endParaRPr lang="ka-G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ყველა წევრის (თანაკურსელების) ინფორმირებულობას </a:t>
            </a:r>
            <a:endParaRPr lang="de-DE" sz="1800" dirty="0">
              <a:latin typeface="Calibri Light" panose="020F0302020204030204" pitchFamily="34" charset="0"/>
              <a:cs typeface="Calibri Light" panose="020F0302020204030204" pitchFamily="34" charset="0"/>
            </a:endParaRPr>
          </a:p>
          <a:p>
            <a:pPr marL="457200" lvl="1" indent="0">
              <a:buNone/>
            </a:pPr>
            <a:endParaRPr lang="de-DE" sz="1800" dirty="0">
              <a:latin typeface="Calibri Light" panose="020F0302020204030204" pitchFamily="34" charset="0"/>
              <a:cs typeface="Calibri Light" panose="020F0302020204030204" pitchFamily="34" charset="0"/>
            </a:endParaRPr>
          </a:p>
          <a:p>
            <a:pPr marL="457200" lvl="1" indent="0">
              <a:buNone/>
            </a:pPr>
            <a:r>
              <a:rPr lang="de-DE" sz="1800" dirty="0">
                <a:latin typeface="Calibri Light" panose="020F0302020204030204" pitchFamily="34" charset="0"/>
                <a:cs typeface="Calibri Light" panose="020F0302020204030204" pitchFamily="34" charset="0"/>
              </a:rPr>
              <a:t>&gt;&gt; </a:t>
            </a:r>
            <a:r>
              <a:rPr lang="ka-GE" dirty="0" smtClean="0">
                <a:latin typeface="Calibri Light" panose="020F0302020204030204" pitchFamily="34" charset="0"/>
                <a:cs typeface="Calibri Light" panose="020F0302020204030204" pitchFamily="34" charset="0"/>
              </a:rPr>
              <a:t>პრაქტიკას, მოთმინებას </a:t>
            </a:r>
            <a:r>
              <a:rPr lang="ka-GE" dirty="0">
                <a:latin typeface="Calibri Light" panose="020F0302020204030204" pitchFamily="34" charset="0"/>
                <a:cs typeface="Calibri Light" panose="020F0302020204030204" pitchFamily="34" charset="0"/>
              </a:rPr>
              <a:t>და დროს რეფლექსიისა და განვითარებისთვის.</a:t>
            </a:r>
            <a:r>
              <a:rPr lang="de-DE" dirty="0">
                <a:latin typeface="Calibri Light" panose="020F0302020204030204" pitchFamily="34" charset="0"/>
                <a:cs typeface="Calibri Light" panose="020F0302020204030204" pitchFamily="34" charset="0"/>
              </a:rPr>
              <a:t>. </a:t>
            </a:r>
          </a:p>
          <a:p>
            <a:endParaRPr lang="en-US"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24</a:t>
            </a:fld>
            <a:endParaRPr lang="de-DE" altLang="de-DE" sz="4000" b="1" dirty="0"/>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391946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ln w="28575">
            <a:solidFill>
              <a:srgbClr val="92D050"/>
            </a:solidFill>
          </a:ln>
        </p:spPr>
        <p:txBody>
          <a:bodyPr/>
          <a:lstStyle/>
          <a:p>
            <a:r>
              <a:rPr lang="de-DE" b="1" dirty="0">
                <a:latin typeface="Calibri Light" panose="020F0302020204030204" pitchFamily="34" charset="0"/>
                <a:cs typeface="Calibri Light" panose="020F0302020204030204" pitchFamily="34" charset="0"/>
              </a:rPr>
              <a:t>4A- </a:t>
            </a:r>
            <a:r>
              <a:rPr lang="ka-GE" b="1" dirty="0">
                <a:latin typeface="Calibri Light" panose="020F0302020204030204" pitchFamily="34" charset="0"/>
                <a:cs typeface="Calibri Light" panose="020F0302020204030204" pitchFamily="34" charset="0"/>
              </a:rPr>
              <a:t>იუნესკოს სქემა</a:t>
            </a:r>
            <a:endParaRPr lang="de-DE" b="1" dirty="0">
              <a:latin typeface="Calibri Light" panose="020F0302020204030204" pitchFamily="34" charset="0"/>
              <a:cs typeface="Calibri Light" panose="020F0302020204030204" pitchFamily="34" charset="0"/>
            </a:endParaRPr>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2348188590"/>
              </p:ext>
            </p:extLst>
          </p:nvPr>
        </p:nvGraphicFramePr>
        <p:xfrm>
          <a:off x="527050" y="1989138"/>
          <a:ext cx="10972800" cy="404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5"/>
          <p:cNvSpPr>
            <a:spLocks noGrp="1"/>
          </p:cNvSpPr>
          <p:nvPr>
            <p:ph type="ftr" sz="quarter" idx="10"/>
          </p:nvPr>
        </p:nvSpPr>
        <p:spPr/>
        <p:txBody>
          <a:bodyPr/>
          <a:lstStyle/>
          <a:p>
            <a:pPr>
              <a:defRPr/>
            </a:pPr>
            <a:r>
              <a:rPr lang="de-DE" altLang="de-DE"/>
              <a:t>Dr. Sabine Lauber, UMR, Project CISI</a:t>
            </a:r>
          </a:p>
        </p:txBody>
      </p:sp>
      <p:sp>
        <p:nvSpPr>
          <p:cNvPr id="7" name="Foliennummernplatzhalter 6"/>
          <p:cNvSpPr>
            <a:spLocks noGrp="1"/>
          </p:cNvSpPr>
          <p:nvPr>
            <p:ph type="sldNum" sz="quarter" idx="11"/>
          </p:nvPr>
        </p:nvSpPr>
        <p:spPr/>
        <p:txBody>
          <a:bodyPr/>
          <a:lstStyle/>
          <a:p>
            <a:pPr>
              <a:defRPr/>
            </a:pPr>
            <a:fld id="{A50B7C2E-A3E6-40DD-A03F-8FB8F37CBFE9}" type="slidenum">
              <a:rPr lang="de-DE" altLang="de-DE" sz="4000" b="1" smtClean="0"/>
              <a:pPr>
                <a:defRPr/>
              </a:pPr>
              <a:t>25</a:t>
            </a:fld>
            <a:endParaRPr lang="de-DE" altLang="de-DE" sz="4000" b="1" dirty="0"/>
          </a:p>
        </p:txBody>
      </p:sp>
    </p:spTree>
    <p:extLst>
      <p:ext uri="{BB962C8B-B14F-4D97-AF65-F5344CB8AC3E}">
        <p14:creationId xmlns:p14="http://schemas.microsoft.com/office/powerpoint/2010/main" val="397498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8"/>
            <a:ext cx="10972800" cy="849577"/>
          </a:xfrm>
        </p:spPr>
        <p:txBody>
          <a:bodyPr/>
          <a:lstStyle/>
          <a:p>
            <a:pPr algn="ctr"/>
            <a:r>
              <a:rPr lang="ka-GE" b="1" dirty="0">
                <a:latin typeface="Calibri Light" panose="020F0302020204030204" pitchFamily="34" charset="0"/>
                <a:cs typeface="Calibri Light" panose="020F0302020204030204" pitchFamily="34" charset="0"/>
              </a:rPr>
              <a:t>უნივერსალური დიზაინი </a:t>
            </a:r>
            <a:r>
              <a:rPr lang="en-US" b="1" dirty="0">
                <a:latin typeface="Calibri Light" panose="020F0302020204030204" pitchFamily="34" charset="0"/>
                <a:cs typeface="Calibri Light" panose="020F0302020204030204" pitchFamily="34" charset="0"/>
              </a:rPr>
              <a:t>(</a:t>
            </a:r>
            <a:r>
              <a:rPr lang="de-DE" b="1" dirty="0">
                <a:latin typeface="Calibri Light" panose="020F0302020204030204" pitchFamily="34" charset="0"/>
                <a:cs typeface="Calibri Light" panose="020F0302020204030204" pitchFamily="34" charset="0"/>
              </a:rPr>
              <a:t>UDL) </a:t>
            </a:r>
            <a:r>
              <a:rPr lang="ka-GE" b="1" dirty="0" smtClean="0">
                <a:latin typeface="Calibri Light" panose="020F0302020204030204" pitchFamily="34" charset="0"/>
                <a:cs typeface="Calibri Light" panose="020F0302020204030204" pitchFamily="34" charset="0"/>
              </a:rPr>
              <a:t>სწავლისთვის</a:t>
            </a:r>
            <a:r>
              <a:rPr lang="en-US" b="1" dirty="0" smtClean="0">
                <a:latin typeface="Calibri Light" panose="020F0302020204030204" pitchFamily="34" charset="0"/>
                <a:cs typeface="Calibri Light" panose="020F0302020204030204" pitchFamily="34" charset="0"/>
              </a:rPr>
              <a:t> </a:t>
            </a:r>
            <a:r>
              <a:rPr lang="de-DE" b="1" dirty="0" smtClean="0">
                <a:latin typeface="Calibri Light" panose="020F0302020204030204" pitchFamily="34" charset="0"/>
                <a:cs typeface="Calibri Light" panose="020F0302020204030204" pitchFamily="34" charset="0"/>
              </a:rPr>
              <a:t>I </a:t>
            </a:r>
            <a:r>
              <a:rPr lang="de-DE" b="1" dirty="0">
                <a:latin typeface="Calibri Light" panose="020F0302020204030204" pitchFamily="34" charset="0"/>
                <a:cs typeface="Calibri Light" panose="020F0302020204030204" pitchFamily="34" charset="0"/>
              </a:rPr>
              <a:t/>
            </a:r>
            <a:br>
              <a:rPr lang="de-DE" b="1" dirty="0">
                <a:latin typeface="Calibri Light" panose="020F0302020204030204" pitchFamily="34" charset="0"/>
                <a:cs typeface="Calibri Light" panose="020F0302020204030204" pitchFamily="34" charset="0"/>
              </a:rPr>
            </a:br>
            <a:r>
              <a:rPr lang="de-DE" b="1" dirty="0">
                <a:latin typeface="Calibri Light" panose="020F0302020204030204" pitchFamily="34" charset="0"/>
                <a:cs typeface="Calibri Light" panose="020F0302020204030204" pitchFamily="34" charset="0"/>
              </a:rPr>
              <a:t>(Mcquire, Scott &amp; Shaw 2018)</a:t>
            </a:r>
          </a:p>
        </p:txBody>
      </p:sp>
      <p:sp>
        <p:nvSpPr>
          <p:cNvPr id="3" name="Inhaltsplatzhalter 2"/>
          <p:cNvSpPr>
            <a:spLocks noGrp="1"/>
          </p:cNvSpPr>
          <p:nvPr>
            <p:ph idx="1"/>
          </p:nvPr>
        </p:nvSpPr>
        <p:spPr>
          <a:xfrm>
            <a:off x="527051" y="1316765"/>
            <a:ext cx="10972800" cy="4705152"/>
          </a:xfrm>
        </p:spPr>
        <p:txBody>
          <a:bodyPr/>
          <a:lstStyle/>
          <a:p>
            <a:pPr marL="457200" indent="-457200">
              <a:buFont typeface="+mj-lt"/>
              <a:buAutoNum type="arabicPeriod"/>
            </a:pPr>
            <a:r>
              <a:rPr lang="ka-GE" sz="2200" b="1" dirty="0">
                <a:latin typeface="Calibri Light" panose="020F0302020204030204" pitchFamily="34" charset="0"/>
                <a:cs typeface="Calibri Light" panose="020F0302020204030204" pitchFamily="34" charset="0"/>
              </a:rPr>
              <a:t>ფართო, </a:t>
            </a:r>
            <a:r>
              <a:rPr lang="ka-GE" sz="2200" b="1" dirty="0" smtClean="0">
                <a:latin typeface="Calibri Light" panose="020F0302020204030204" pitchFamily="34" charset="0"/>
                <a:cs typeface="Calibri Light" panose="020F0302020204030204" pitchFamily="34" charset="0"/>
              </a:rPr>
              <a:t>თაბანარი გამოყენება </a:t>
            </a:r>
            <a:endParaRPr lang="de-DE" sz="2200" b="1" dirty="0">
              <a:latin typeface="Calibri Light" panose="020F0302020204030204" pitchFamily="34" charset="0"/>
              <a:cs typeface="Calibri Light" panose="020F0302020204030204" pitchFamily="34" charset="0"/>
            </a:endParaRPr>
          </a:p>
          <a:p>
            <a:pPr lvl="1"/>
            <a:r>
              <a:rPr lang="ka-GE" sz="2200" dirty="0">
                <a:latin typeface="Calibri Light" panose="020F0302020204030204" pitchFamily="34" charset="0"/>
                <a:cs typeface="Calibri Light" panose="020F0302020204030204" pitchFamily="34" charset="0"/>
              </a:rPr>
              <a:t>ყველა სტუდენტისთვის </a:t>
            </a:r>
            <a:r>
              <a:rPr lang="ka-GE" sz="2200" dirty="0" smtClean="0">
                <a:latin typeface="Calibri Light" panose="020F0302020204030204" pitchFamily="34" charset="0"/>
                <a:cs typeface="Calibri Light" panose="020F0302020204030204" pitchFamily="34" charset="0"/>
              </a:rPr>
              <a:t>ხელმისაწვდომი </a:t>
            </a:r>
            <a:r>
              <a:rPr lang="ka-GE" sz="2200" dirty="0">
                <a:latin typeface="Calibri Light" panose="020F0302020204030204" pitchFamily="34" charset="0"/>
                <a:cs typeface="Calibri Light" panose="020F0302020204030204" pitchFamily="34" charset="0"/>
              </a:rPr>
              <a:t>ინსტრუქციები და სასწავლო მასალები</a:t>
            </a:r>
            <a:r>
              <a:rPr lang="de-DE" sz="2200" dirty="0">
                <a:latin typeface="Calibri Light" panose="020F0302020204030204" pitchFamily="34" charset="0"/>
                <a:cs typeface="Calibri Light" panose="020F0302020204030204" pitchFamily="34" charset="0"/>
              </a:rPr>
              <a:t>. </a:t>
            </a:r>
          </a:p>
          <a:p>
            <a:pPr marL="685783" indent="-609585">
              <a:buFont typeface="+mj-lt"/>
              <a:buAutoNum type="arabicPeriod"/>
            </a:pPr>
            <a:r>
              <a:rPr lang="ka-GE" sz="2200" b="1" dirty="0">
                <a:latin typeface="Calibri Light" panose="020F0302020204030204" pitchFamily="34" charset="0"/>
                <a:cs typeface="Calibri Light" panose="020F0302020204030204" pitchFamily="34" charset="0"/>
              </a:rPr>
              <a:t>მოქნილობა გამოყენებაში</a:t>
            </a:r>
            <a:r>
              <a:rPr lang="de-DE" sz="2200" b="1" dirty="0">
                <a:latin typeface="Calibri Light" panose="020F0302020204030204" pitchFamily="34" charset="0"/>
                <a:cs typeface="Calibri Light" panose="020F0302020204030204" pitchFamily="34" charset="0"/>
              </a:rPr>
              <a:t>: </a:t>
            </a:r>
          </a:p>
          <a:p>
            <a:pPr lvl="1"/>
            <a:r>
              <a:rPr lang="ka-GE" sz="2200" dirty="0">
                <a:latin typeface="Calibri Light" panose="020F0302020204030204" pitchFamily="34" charset="0"/>
                <a:cs typeface="Calibri Light" panose="020F0302020204030204" pitchFamily="34" charset="0"/>
              </a:rPr>
              <a:t>ინდივიდუალური შესაძლებლობების გათვალისწინებით დაგეგმილი სწავლა-სწავლების პროცესი.</a:t>
            </a:r>
            <a:endParaRPr lang="de-DE" sz="2200" dirty="0">
              <a:latin typeface="Calibri Light" panose="020F0302020204030204" pitchFamily="34" charset="0"/>
              <a:cs typeface="Calibri Light" panose="020F0302020204030204" pitchFamily="34" charset="0"/>
            </a:endParaRPr>
          </a:p>
          <a:p>
            <a:pPr marL="685783" indent="-609585">
              <a:buFont typeface="+mj-lt"/>
              <a:buAutoNum type="arabicPeriod"/>
            </a:pPr>
            <a:r>
              <a:rPr lang="ka-GE" sz="2200" b="1" dirty="0">
                <a:latin typeface="Calibri Light" panose="020F0302020204030204" pitchFamily="34" charset="0"/>
                <a:cs typeface="Calibri Light" panose="020F0302020204030204" pitchFamily="34" charset="0"/>
              </a:rPr>
              <a:t>მარტივი და ინტუიციური გამოყენება:</a:t>
            </a:r>
            <a:endParaRPr lang="de-DE" sz="2200" b="1" dirty="0">
              <a:latin typeface="Calibri Light" panose="020F0302020204030204" pitchFamily="34" charset="0"/>
              <a:cs typeface="Calibri Light" panose="020F0302020204030204" pitchFamily="34" charset="0"/>
            </a:endParaRPr>
          </a:p>
          <a:p>
            <a:pPr lvl="1"/>
            <a:r>
              <a:rPr lang="ka-GE" sz="2200" dirty="0">
                <a:latin typeface="Calibri Light" panose="020F0302020204030204" pitchFamily="34" charset="0"/>
                <a:cs typeface="Calibri Light" panose="020F0302020204030204" pitchFamily="34" charset="0"/>
              </a:rPr>
              <a:t>აკადემიური სტანდარტების შემცირების გარეშე , სასწავლო გარემოში  </a:t>
            </a:r>
            <a:r>
              <a:rPr lang="ka-GE" sz="2200" dirty="0" smtClean="0">
                <a:latin typeface="Calibri Light" panose="020F0302020204030204" pitchFamily="34" charset="0"/>
                <a:cs typeface="Calibri Light" panose="020F0302020204030204" pitchFamily="34" charset="0"/>
              </a:rPr>
              <a:t>თავიდან აცილებული უნდა იყოს ზედმეტი სირთულეები. </a:t>
            </a:r>
            <a:endParaRPr lang="de-DE" sz="2200" dirty="0">
              <a:latin typeface="Calibri Light" panose="020F0302020204030204" pitchFamily="34" charset="0"/>
              <a:cs typeface="Calibri Light" panose="020F0302020204030204" pitchFamily="34" charset="0"/>
            </a:endParaRPr>
          </a:p>
          <a:p>
            <a:pPr marL="685783" indent="-609585">
              <a:buFont typeface="+mj-lt"/>
              <a:buAutoNum type="arabicPeriod"/>
            </a:pPr>
            <a:r>
              <a:rPr lang="ka-GE" sz="2200" b="1" dirty="0" smtClean="0">
                <a:latin typeface="Calibri Light" panose="020F0302020204030204" pitchFamily="34" charset="0"/>
                <a:cs typeface="Calibri Light" panose="020F0302020204030204" pitchFamily="34" charset="0"/>
              </a:rPr>
              <a:t>ხელმისაწვდომი </a:t>
            </a:r>
            <a:r>
              <a:rPr lang="ka-GE" sz="2200" b="1" dirty="0">
                <a:latin typeface="Calibri Light" panose="020F0302020204030204" pitchFamily="34" charset="0"/>
                <a:cs typeface="Calibri Light" panose="020F0302020204030204" pitchFamily="34" charset="0"/>
              </a:rPr>
              <a:t>ინფორმაცია</a:t>
            </a:r>
            <a:r>
              <a:rPr lang="de-DE" sz="2200" b="1" dirty="0">
                <a:latin typeface="Calibri Light" panose="020F0302020204030204" pitchFamily="34" charset="0"/>
                <a:cs typeface="Calibri Light" panose="020F0302020204030204" pitchFamily="34" charset="0"/>
              </a:rPr>
              <a:t>: </a:t>
            </a:r>
          </a:p>
          <a:p>
            <a:pPr lvl="1"/>
            <a:r>
              <a:rPr lang="ka-GE" sz="2200" dirty="0">
                <a:latin typeface="Calibri Light" panose="020F0302020204030204" pitchFamily="34" charset="0"/>
                <a:cs typeface="Calibri Light" panose="020F0302020204030204" pitchFamily="34" charset="0"/>
              </a:rPr>
              <a:t>ყველა საჭირო ინფორმაცია ეფექტურად ხელმისაწვდომია სტუდენტებისთვის.</a:t>
            </a:r>
            <a:endParaRPr lang="de-DE" sz="2200" dirty="0">
              <a:latin typeface="Calibri Light" panose="020F0302020204030204" pitchFamily="34" charset="0"/>
              <a:cs typeface="Calibri Light" panose="020F0302020204030204" pitchFamily="34" charset="0"/>
            </a:endParaRPr>
          </a:p>
          <a:p>
            <a:pPr marL="685783" indent="-609585">
              <a:spcBef>
                <a:spcPts val="267"/>
              </a:spcBef>
              <a:buFont typeface="+mj-lt"/>
              <a:buAutoNum type="arabicPeriod"/>
            </a:pPr>
            <a:r>
              <a:rPr lang="ka-GE" sz="2200" b="1" dirty="0">
                <a:latin typeface="Calibri Light" panose="020F0302020204030204" pitchFamily="34" charset="0"/>
                <a:cs typeface="Calibri Light" panose="020F0302020204030204" pitchFamily="34" charset="0"/>
              </a:rPr>
              <a:t>ტოლერანტობა შეცდომის მიმართ</a:t>
            </a:r>
            <a:r>
              <a:rPr lang="de-DE" sz="2200" b="1" dirty="0">
                <a:latin typeface="Calibri Light" panose="020F0302020204030204" pitchFamily="34" charset="0"/>
                <a:cs typeface="Calibri Light" panose="020F0302020204030204" pitchFamily="34" charset="0"/>
              </a:rPr>
              <a:t>: </a:t>
            </a:r>
          </a:p>
          <a:p>
            <a:pPr lvl="1"/>
            <a:r>
              <a:rPr lang="ka-GE" sz="2200" dirty="0" smtClean="0">
                <a:latin typeface="Calibri Light" panose="020F0302020204030204" pitchFamily="34" charset="0"/>
                <a:cs typeface="Calibri Light" panose="020F0302020204030204" pitchFamily="34" charset="0"/>
              </a:rPr>
              <a:t>გათვალისწინებულია ინდივიდუალური  სასწავლო პირობები</a:t>
            </a:r>
            <a:endParaRPr lang="de-DE" sz="2200" dirty="0">
              <a:latin typeface="Calibri Light" panose="020F0302020204030204" pitchFamily="34" charset="0"/>
              <a:cs typeface="Calibri Light" panose="020F0302020204030204" pitchFamily="34" charset="0"/>
            </a:endParaRPr>
          </a:p>
          <a:p>
            <a:pPr marL="76198" indent="0">
              <a:buNone/>
            </a:pPr>
            <a:endParaRPr lang="de-DE" sz="2200"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26</a:t>
            </a:fld>
            <a:endParaRPr lang="de-DE" altLang="de-DE" sz="4000" b="1" dirty="0"/>
          </a:p>
        </p:txBody>
      </p:sp>
    </p:spTree>
    <p:extLst>
      <p:ext uri="{BB962C8B-B14F-4D97-AF65-F5344CB8AC3E}">
        <p14:creationId xmlns:p14="http://schemas.microsoft.com/office/powerpoint/2010/main" val="362731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945588"/>
          </a:xfrm>
        </p:spPr>
        <p:txBody>
          <a:bodyPr/>
          <a:lstStyle/>
          <a:p>
            <a:r>
              <a:rPr lang="ka-GE" b="1" dirty="0">
                <a:latin typeface="Calibri Light" panose="020F0302020204030204" pitchFamily="34" charset="0"/>
                <a:cs typeface="Calibri Light" panose="020F0302020204030204" pitchFamily="34" charset="0"/>
              </a:rPr>
              <a:t>უნივერსალური დიზაინი </a:t>
            </a:r>
            <a:r>
              <a:rPr lang="en-US" b="1" dirty="0">
                <a:latin typeface="Calibri Light" panose="020F0302020204030204" pitchFamily="34" charset="0"/>
                <a:cs typeface="Calibri Light" panose="020F0302020204030204" pitchFamily="34" charset="0"/>
              </a:rPr>
              <a:t>(</a:t>
            </a:r>
            <a:r>
              <a:rPr lang="de-DE" b="1" dirty="0">
                <a:latin typeface="Calibri Light" panose="020F0302020204030204" pitchFamily="34" charset="0"/>
                <a:cs typeface="Calibri Light" panose="020F0302020204030204" pitchFamily="34" charset="0"/>
              </a:rPr>
              <a:t>UDL) </a:t>
            </a:r>
            <a:r>
              <a:rPr lang="ka-GE" b="1" dirty="0" smtClean="0">
                <a:latin typeface="Calibri Light" panose="020F0302020204030204" pitchFamily="34" charset="0"/>
                <a:cs typeface="Calibri Light" panose="020F0302020204030204" pitchFamily="34" charset="0"/>
              </a:rPr>
              <a:t>სწავლისთვის</a:t>
            </a:r>
            <a:r>
              <a:rPr lang="en-US" b="1" dirty="0" smtClean="0">
                <a:latin typeface="Calibri Light" panose="020F0302020204030204" pitchFamily="34" charset="0"/>
                <a:cs typeface="Calibri Light" panose="020F0302020204030204" pitchFamily="34" charset="0"/>
              </a:rPr>
              <a:t> </a:t>
            </a:r>
            <a:r>
              <a:rPr lang="ka-GE" b="1" dirty="0" smtClean="0">
                <a:latin typeface="Calibri Light" panose="020F0302020204030204" pitchFamily="34" charset="0"/>
                <a:cs typeface="Calibri Light" panose="020F0302020204030204" pitchFamily="34" charset="0"/>
              </a:rPr>
              <a:t> </a:t>
            </a:r>
            <a:r>
              <a:rPr lang="ka-GE" b="1" dirty="0">
                <a:latin typeface="Calibri Light" panose="020F0302020204030204" pitchFamily="34" charset="0"/>
                <a:cs typeface="Calibri Light" panose="020F0302020204030204" pitchFamily="34" charset="0"/>
              </a:rPr>
              <a:t>#</a:t>
            </a:r>
            <a:r>
              <a:rPr lang="de-DE" b="1" dirty="0">
                <a:latin typeface="Calibri Light" panose="020F0302020204030204" pitchFamily="34" charset="0"/>
                <a:cs typeface="Calibri Light" panose="020F0302020204030204" pitchFamily="34" charset="0"/>
              </a:rPr>
              <a:t>2 </a:t>
            </a:r>
            <a:br>
              <a:rPr lang="de-DE" b="1" dirty="0">
                <a:latin typeface="Calibri Light" panose="020F0302020204030204" pitchFamily="34" charset="0"/>
                <a:cs typeface="Calibri Light" panose="020F0302020204030204" pitchFamily="34" charset="0"/>
              </a:rPr>
            </a:br>
            <a:r>
              <a:rPr lang="de-DE" b="1" dirty="0">
                <a:latin typeface="Calibri Light" panose="020F0302020204030204" pitchFamily="34" charset="0"/>
                <a:cs typeface="Calibri Light" panose="020F0302020204030204" pitchFamily="34" charset="0"/>
              </a:rPr>
              <a:t>(Mcquire, Scott &amp; Shaw 2018)</a:t>
            </a:r>
            <a:endParaRPr lang="de-DE" b="1" dirty="0"/>
          </a:p>
        </p:txBody>
      </p:sp>
      <p:sp>
        <p:nvSpPr>
          <p:cNvPr id="3" name="Inhaltsplatzhalter 2"/>
          <p:cNvSpPr>
            <a:spLocks noGrp="1"/>
          </p:cNvSpPr>
          <p:nvPr>
            <p:ph idx="1"/>
          </p:nvPr>
        </p:nvSpPr>
        <p:spPr>
          <a:xfrm>
            <a:off x="527051" y="1412776"/>
            <a:ext cx="10972800" cy="4609141"/>
          </a:xfrm>
        </p:spPr>
        <p:txBody>
          <a:bodyPr/>
          <a:lstStyle/>
          <a:p>
            <a:pPr marL="533387" indent="-457189">
              <a:spcBef>
                <a:spcPts val="267"/>
              </a:spcBef>
              <a:buFont typeface="+mj-lt"/>
              <a:buAutoNum type="arabicPeriod" startAt="6"/>
            </a:pPr>
            <a:r>
              <a:rPr lang="ka-GE" sz="2400" b="1" dirty="0" smtClean="0">
                <a:latin typeface="Calibri Light" panose="020F0302020204030204" pitchFamily="34" charset="0"/>
                <a:cs typeface="Calibri Light" panose="020F0302020204030204" pitchFamily="34" charset="0"/>
              </a:rPr>
              <a:t>მცირე </a:t>
            </a:r>
            <a:r>
              <a:rPr lang="ka-GE" sz="2400" b="1" dirty="0">
                <a:latin typeface="Calibri Light" panose="020F0302020204030204" pitchFamily="34" charset="0"/>
                <a:cs typeface="Calibri Light" panose="020F0302020204030204" pitchFamily="34" charset="0"/>
              </a:rPr>
              <a:t>ფიზიკური ძალისხმევა:</a:t>
            </a:r>
            <a:endParaRPr lang="de-DE" sz="2400" b="1" dirty="0">
              <a:latin typeface="Calibri Light" panose="020F0302020204030204" pitchFamily="34" charset="0"/>
              <a:cs typeface="Calibri Light" panose="020F0302020204030204" pitchFamily="34" charset="0"/>
            </a:endParaRPr>
          </a:p>
          <a:p>
            <a:pPr lvl="1">
              <a:spcBef>
                <a:spcPts val="267"/>
              </a:spcBef>
            </a:pPr>
            <a:r>
              <a:rPr lang="ka-GE" sz="2400" dirty="0">
                <a:latin typeface="Calibri Light" panose="020F0302020204030204" pitchFamily="34" charset="0"/>
                <a:cs typeface="Calibri Light" panose="020F0302020204030204" pitchFamily="34" charset="0"/>
              </a:rPr>
              <a:t>ფიზიკური </a:t>
            </a:r>
            <a:r>
              <a:rPr lang="ka-GE" sz="2400" dirty="0" smtClean="0">
                <a:latin typeface="Calibri Light" panose="020F0302020204030204" pitchFamily="34" charset="0"/>
                <a:cs typeface="Calibri Light" panose="020F0302020204030204" pitchFamily="34" charset="0"/>
              </a:rPr>
              <a:t>დაძაბულობა </a:t>
            </a:r>
            <a:r>
              <a:rPr lang="ka-GE" sz="2400" dirty="0">
                <a:latin typeface="Calibri Light" panose="020F0302020204030204" pitchFamily="34" charset="0"/>
                <a:cs typeface="Calibri Light" panose="020F0302020204030204" pitchFamily="34" charset="0"/>
              </a:rPr>
              <a:t>მაქსიმალურად დაბალი იქნება</a:t>
            </a:r>
            <a:r>
              <a:rPr lang="de-DE" sz="2400" dirty="0">
                <a:latin typeface="Calibri Light" panose="020F0302020204030204" pitchFamily="34" charset="0"/>
                <a:cs typeface="Calibri Light" panose="020F0302020204030204" pitchFamily="34" charset="0"/>
              </a:rPr>
              <a:t>. </a:t>
            </a:r>
          </a:p>
          <a:p>
            <a:pPr marL="685783" indent="-609585">
              <a:spcBef>
                <a:spcPts val="267"/>
              </a:spcBef>
              <a:buFont typeface="+mj-lt"/>
              <a:buAutoNum type="arabicPeriod" startAt="7"/>
            </a:pPr>
            <a:r>
              <a:rPr lang="ka-GE" sz="2400" b="1" dirty="0" smtClean="0">
                <a:latin typeface="Calibri Light" panose="020F0302020204030204" pitchFamily="34" charset="0"/>
                <a:cs typeface="Calibri Light" panose="020F0302020204030204" pitchFamily="34" charset="0"/>
              </a:rPr>
              <a:t>ხელმისაწვდომობისადა </a:t>
            </a:r>
            <a:r>
              <a:rPr lang="ka-GE" sz="2400" b="1" dirty="0">
                <a:latin typeface="Calibri Light" panose="020F0302020204030204" pitchFamily="34" charset="0"/>
                <a:cs typeface="Calibri Light" panose="020F0302020204030204" pitchFamily="34" charset="0"/>
              </a:rPr>
              <a:t>გამოყენების </a:t>
            </a:r>
            <a:r>
              <a:rPr lang="ka-GE" sz="2400" b="1" dirty="0" smtClean="0">
                <a:latin typeface="Calibri Light" panose="020F0302020204030204" pitchFamily="34" charset="0"/>
                <a:cs typeface="Calibri Light" panose="020F0302020204030204" pitchFamily="34" charset="0"/>
              </a:rPr>
              <a:t>არეალი:</a:t>
            </a:r>
            <a:endParaRPr lang="de-DE" sz="2400" b="1" dirty="0">
              <a:latin typeface="Calibri Light" panose="020F0302020204030204" pitchFamily="34" charset="0"/>
              <a:cs typeface="Calibri Light" panose="020F0302020204030204" pitchFamily="34" charset="0"/>
            </a:endParaRPr>
          </a:p>
          <a:p>
            <a:pPr lvl="1">
              <a:spcBef>
                <a:spcPts val="267"/>
              </a:spcBef>
            </a:pPr>
            <a:r>
              <a:rPr lang="ka-GE" sz="2400" dirty="0" smtClean="0">
                <a:latin typeface="Calibri Light" panose="020F0302020204030204" pitchFamily="34" charset="0"/>
                <a:cs typeface="Calibri Light" panose="020F0302020204030204" pitchFamily="34" charset="0"/>
              </a:rPr>
              <a:t>შენობისა </a:t>
            </a:r>
            <a:r>
              <a:rPr lang="ka-GE" sz="2400" dirty="0">
                <a:latin typeface="Calibri Light" panose="020F0302020204030204" pitchFamily="34" charset="0"/>
                <a:cs typeface="Calibri Light" panose="020F0302020204030204" pitchFamily="34" charset="0"/>
              </a:rPr>
              <a:t>და საკლასო ოთახების </a:t>
            </a:r>
            <a:r>
              <a:rPr lang="ka-GE" sz="2400" dirty="0" smtClean="0">
                <a:latin typeface="Calibri Light" panose="020F0302020204030204" pitchFamily="34" charset="0"/>
                <a:cs typeface="Calibri Light" panose="020F0302020204030204" pitchFamily="34" charset="0"/>
              </a:rPr>
              <a:t>დიზაინის შესაბამისობა</a:t>
            </a:r>
            <a:r>
              <a:rPr lang="de-DE" sz="2400" dirty="0" smtClean="0">
                <a:latin typeface="Calibri Light" panose="020F0302020204030204" pitchFamily="34" charset="0"/>
                <a:cs typeface="Calibri Light" panose="020F0302020204030204" pitchFamily="34" charset="0"/>
              </a:rPr>
              <a:t>. </a:t>
            </a:r>
            <a:endParaRPr lang="de-DE" sz="2400" dirty="0">
              <a:latin typeface="Calibri Light" panose="020F0302020204030204" pitchFamily="34" charset="0"/>
              <a:cs typeface="Calibri Light" panose="020F0302020204030204" pitchFamily="34" charset="0"/>
            </a:endParaRPr>
          </a:p>
          <a:p>
            <a:pPr marL="685783" indent="-609585">
              <a:spcBef>
                <a:spcPts val="267"/>
              </a:spcBef>
              <a:buFont typeface="+mj-lt"/>
              <a:buAutoNum type="arabicPeriod" startAt="7"/>
            </a:pPr>
            <a:r>
              <a:rPr lang="ka-GE" sz="2400" b="1" dirty="0">
                <a:latin typeface="Calibri Light" panose="020F0302020204030204" pitchFamily="34" charset="0"/>
                <a:cs typeface="Calibri Light" panose="020F0302020204030204" pitchFamily="34" charset="0"/>
              </a:rPr>
              <a:t>სასწავლო </a:t>
            </a:r>
            <a:r>
              <a:rPr lang="ka-GE" sz="2400" b="1" dirty="0" smtClean="0">
                <a:latin typeface="Calibri Light" panose="020F0302020204030204" pitchFamily="34" charset="0"/>
                <a:cs typeface="Calibri Light" panose="020F0302020204030204" pitchFamily="34" charset="0"/>
              </a:rPr>
              <a:t>თემი</a:t>
            </a:r>
            <a:r>
              <a:rPr lang="de-DE" sz="2400" b="1" dirty="0" smtClean="0">
                <a:latin typeface="Calibri Light" panose="020F0302020204030204" pitchFamily="34" charset="0"/>
                <a:cs typeface="Calibri Light" panose="020F0302020204030204" pitchFamily="34" charset="0"/>
              </a:rPr>
              <a:t>: </a:t>
            </a:r>
            <a:endParaRPr lang="de-DE" sz="2400" b="1" dirty="0">
              <a:latin typeface="Calibri Light" panose="020F0302020204030204" pitchFamily="34" charset="0"/>
              <a:cs typeface="Calibri Light" panose="020F0302020204030204" pitchFamily="34" charset="0"/>
            </a:endParaRPr>
          </a:p>
          <a:p>
            <a:pPr lvl="1">
              <a:spcBef>
                <a:spcPts val="267"/>
              </a:spcBef>
            </a:pPr>
            <a:r>
              <a:rPr lang="ka-GE" sz="2400" dirty="0">
                <a:latin typeface="Calibri Light" panose="020F0302020204030204" pitchFamily="34" charset="0"/>
                <a:cs typeface="Calibri Light" panose="020F0302020204030204" pitchFamily="34" charset="0"/>
              </a:rPr>
              <a:t>საკონსულტაციო საათები, ეფექტური და რეგულარული კომუნიკაცია სტუდენტებსა და პერსონალს შორის, ხელს უწყობს სტუდენტებს შორის კომუნიკაციას</a:t>
            </a:r>
            <a:r>
              <a:rPr lang="de-DE" sz="2400" dirty="0">
                <a:latin typeface="Calibri Light" panose="020F0302020204030204" pitchFamily="34" charset="0"/>
                <a:cs typeface="Calibri Light" panose="020F0302020204030204" pitchFamily="34" charset="0"/>
              </a:rPr>
              <a:t>. </a:t>
            </a:r>
          </a:p>
          <a:p>
            <a:pPr marL="685783" indent="-609585">
              <a:spcBef>
                <a:spcPts val="267"/>
              </a:spcBef>
              <a:buFont typeface="+mj-lt"/>
              <a:buAutoNum type="arabicPeriod" startAt="7"/>
            </a:pPr>
            <a:r>
              <a:rPr lang="ka-GE" sz="2400" b="1" dirty="0">
                <a:latin typeface="Calibri Light" panose="020F0302020204030204" pitchFamily="34" charset="0"/>
                <a:cs typeface="Calibri Light" panose="020F0302020204030204" pitchFamily="34" charset="0"/>
              </a:rPr>
              <a:t>სასწავლო ატმოსფერო</a:t>
            </a:r>
            <a:r>
              <a:rPr lang="de-DE" sz="2400" b="1" dirty="0">
                <a:latin typeface="Calibri Light" panose="020F0302020204030204" pitchFamily="34" charset="0"/>
                <a:cs typeface="Calibri Light" panose="020F0302020204030204" pitchFamily="34" charset="0"/>
              </a:rPr>
              <a:t>: </a:t>
            </a:r>
          </a:p>
          <a:p>
            <a:pPr lvl="1">
              <a:spcBef>
                <a:spcPts val="267"/>
              </a:spcBef>
            </a:pPr>
            <a:r>
              <a:rPr lang="ka-GE" sz="2400" dirty="0">
                <a:latin typeface="Calibri Light" panose="020F0302020204030204" pitchFamily="34" charset="0"/>
                <a:cs typeface="Calibri Light" panose="020F0302020204030204" pitchFamily="34" charset="0"/>
              </a:rPr>
              <a:t>მრავალფეროვნების </a:t>
            </a:r>
            <a:r>
              <a:rPr lang="ka-GE" sz="2400" dirty="0" smtClean="0">
                <a:latin typeface="Calibri Light" panose="020F0302020204030204" pitchFamily="34" charset="0"/>
                <a:cs typeface="Calibri Light" panose="020F0302020204030204" pitchFamily="34" charset="0"/>
              </a:rPr>
              <a:t>პატივისცემა, სტუდენტებთან </a:t>
            </a:r>
            <a:r>
              <a:rPr lang="ka-GE" sz="2400" dirty="0">
                <a:latin typeface="Calibri Light" panose="020F0302020204030204" pitchFamily="34" charset="0"/>
                <a:cs typeface="Calibri Light" panose="020F0302020204030204" pitchFamily="34" charset="0"/>
              </a:rPr>
              <a:t>პირდაპირი კომუნიკაცია.</a:t>
            </a:r>
            <a:endParaRPr lang="de-DE" sz="2400"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27</a:t>
            </a:fld>
            <a:endParaRPr lang="de-DE" altLang="de-DE" sz="4000" b="1" dirty="0"/>
          </a:p>
        </p:txBody>
      </p:sp>
    </p:spTree>
    <p:extLst>
      <p:ext uri="{BB962C8B-B14F-4D97-AF65-F5344CB8AC3E}">
        <p14:creationId xmlns:p14="http://schemas.microsoft.com/office/powerpoint/2010/main" val="251269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E2D71-D1DA-49FF-8313-2C7A4A89DC97}"/>
              </a:ext>
            </a:extLst>
          </p:cNvPr>
          <p:cNvSpPr>
            <a:spLocks noGrp="1"/>
          </p:cNvSpPr>
          <p:nvPr>
            <p:ph type="title"/>
          </p:nvPr>
        </p:nvSpPr>
        <p:spPr>
          <a:xfrm>
            <a:off x="568325" y="115569"/>
            <a:ext cx="10972800" cy="932723"/>
          </a:xfrm>
        </p:spPr>
        <p:txBody>
          <a:bodyPr/>
          <a:lstStyle/>
          <a:p>
            <a:r>
              <a:rPr lang="de-DE" sz="3200" b="1" dirty="0">
                <a:latin typeface="Calibri Light" panose="020F0302020204030204" pitchFamily="34" charset="0"/>
                <a:cs typeface="Calibri Light" panose="020F0302020204030204" pitchFamily="34" charset="0"/>
              </a:rPr>
              <a:t>UDL </a:t>
            </a:r>
            <a:r>
              <a:rPr lang="ka-GE" sz="3200" b="1" dirty="0">
                <a:latin typeface="Calibri Light" panose="020F0302020204030204" pitchFamily="34" charset="0"/>
                <a:cs typeface="Calibri Light" panose="020F0302020204030204" pitchFamily="34" charset="0"/>
              </a:rPr>
              <a:t>რეფლექციის მატრიცა</a:t>
            </a:r>
            <a:endParaRPr lang="en-GB" sz="3200" b="1" dirty="0">
              <a:latin typeface="Calibri Light" panose="020F0302020204030204" pitchFamily="34" charset="0"/>
              <a:cs typeface="Calibri Light" panose="020F0302020204030204" pitchFamily="34" charset="0"/>
            </a:endParaRPr>
          </a:p>
        </p:txBody>
      </p:sp>
      <p:sp>
        <p:nvSpPr>
          <p:cNvPr id="4" name="Fußzeilenplatzhalter 3">
            <a:extLst>
              <a:ext uri="{FF2B5EF4-FFF2-40B4-BE49-F238E27FC236}">
                <a16:creationId xmlns:a16="http://schemas.microsoft.com/office/drawing/2014/main" id="{77D647B4-D131-4B37-8CC5-A220E833E386}"/>
              </a:ext>
            </a:extLst>
          </p:cNvPr>
          <p:cNvSpPr>
            <a:spLocks noGrp="1"/>
          </p:cNvSpPr>
          <p:nvPr>
            <p:ph type="ftr" sz="quarter" idx="10"/>
          </p:nvPr>
        </p:nvSpPr>
        <p:spPr/>
        <p:txBody>
          <a:bodyPr/>
          <a:lstStyle/>
          <a:p>
            <a:pPr>
              <a:defRPr/>
            </a:pPr>
            <a:r>
              <a:rPr lang="de-DE" altLang="de-DE"/>
              <a:t>Dr. Sabine Lauber, UMR, Project CISI</a:t>
            </a:r>
          </a:p>
        </p:txBody>
      </p:sp>
      <p:sp>
        <p:nvSpPr>
          <p:cNvPr id="5" name="Foliennummernplatzhalter 4">
            <a:extLst>
              <a:ext uri="{FF2B5EF4-FFF2-40B4-BE49-F238E27FC236}">
                <a16:creationId xmlns:a16="http://schemas.microsoft.com/office/drawing/2014/main" id="{B3D03DF2-FE82-45C3-84D8-F0CE486BE889}"/>
              </a:ext>
            </a:extLst>
          </p:cNvPr>
          <p:cNvSpPr>
            <a:spLocks noGrp="1"/>
          </p:cNvSpPr>
          <p:nvPr>
            <p:ph type="sldNum" sz="quarter" idx="11"/>
          </p:nvPr>
        </p:nvSpPr>
        <p:spPr/>
        <p:txBody>
          <a:bodyPr/>
          <a:lstStyle/>
          <a:p>
            <a:pPr>
              <a:defRPr/>
            </a:pPr>
            <a:fld id="{A50B7C2E-A3E6-40DD-A03F-8FB8F37CBFE9}" type="slidenum">
              <a:rPr lang="de-DE" altLang="de-DE" sz="4000" b="1" smtClean="0"/>
              <a:pPr>
                <a:defRPr/>
              </a:pPr>
              <a:t>28</a:t>
            </a:fld>
            <a:endParaRPr lang="de-DE" altLang="de-DE" sz="4000" b="1" dirty="0"/>
          </a:p>
        </p:txBody>
      </p:sp>
      <p:graphicFrame>
        <p:nvGraphicFramePr>
          <p:cNvPr id="11" name="Tabelle 11">
            <a:extLst>
              <a:ext uri="{FF2B5EF4-FFF2-40B4-BE49-F238E27FC236}">
                <a16:creationId xmlns:a16="http://schemas.microsoft.com/office/drawing/2014/main" id="{E9DB8050-90EA-4890-B329-24185B5BC50C}"/>
              </a:ext>
            </a:extLst>
          </p:cNvPr>
          <p:cNvGraphicFramePr>
            <a:graphicFrameLocks noGrp="1"/>
          </p:cNvGraphicFramePr>
          <p:nvPr>
            <p:ph idx="1"/>
            <p:extLst>
              <p:ext uri="{D42A27DB-BD31-4B8C-83A1-F6EECF244321}">
                <p14:modId xmlns:p14="http://schemas.microsoft.com/office/powerpoint/2010/main" val="2437850939"/>
              </p:ext>
            </p:extLst>
          </p:nvPr>
        </p:nvGraphicFramePr>
        <p:xfrm>
          <a:off x="568326" y="1099397"/>
          <a:ext cx="11055349" cy="5005493"/>
        </p:xfrm>
        <a:graphic>
          <a:graphicData uri="http://schemas.openxmlformats.org/drawingml/2006/table">
            <a:tbl>
              <a:tblPr firstRow="1" bandRow="1">
                <a:tableStyleId>{93296810-A885-4BE3-A3E7-6D5BEEA58F35}</a:tableStyleId>
              </a:tblPr>
              <a:tblGrid>
                <a:gridCol w="2763837">
                  <a:extLst>
                    <a:ext uri="{9D8B030D-6E8A-4147-A177-3AD203B41FA5}">
                      <a16:colId xmlns:a16="http://schemas.microsoft.com/office/drawing/2014/main" val="1091379609"/>
                    </a:ext>
                  </a:extLst>
                </a:gridCol>
                <a:gridCol w="2763837">
                  <a:extLst>
                    <a:ext uri="{9D8B030D-6E8A-4147-A177-3AD203B41FA5}">
                      <a16:colId xmlns:a16="http://schemas.microsoft.com/office/drawing/2014/main" val="1687803028"/>
                    </a:ext>
                  </a:extLst>
                </a:gridCol>
                <a:gridCol w="2880320">
                  <a:extLst>
                    <a:ext uri="{9D8B030D-6E8A-4147-A177-3AD203B41FA5}">
                      <a16:colId xmlns:a16="http://schemas.microsoft.com/office/drawing/2014/main" val="4107581768"/>
                    </a:ext>
                  </a:extLst>
                </a:gridCol>
                <a:gridCol w="2647355">
                  <a:extLst>
                    <a:ext uri="{9D8B030D-6E8A-4147-A177-3AD203B41FA5}">
                      <a16:colId xmlns:a16="http://schemas.microsoft.com/office/drawing/2014/main" val="3604043079"/>
                    </a:ext>
                  </a:extLst>
                </a:gridCol>
              </a:tblGrid>
              <a:tr h="494453">
                <a:tc>
                  <a:txBody>
                    <a:bodyPr/>
                    <a:lstStyle/>
                    <a:p>
                      <a:r>
                        <a:rPr lang="ka-GE" sz="1600" dirty="0">
                          <a:latin typeface="Calibri Light" panose="020F0302020204030204" pitchFamily="34" charset="0"/>
                          <a:cs typeface="Calibri Light" panose="020F0302020204030204" pitchFamily="34" charset="0"/>
                        </a:rPr>
                        <a:t>სწავლება </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r>
                        <a:rPr lang="ka-GE" sz="1600" dirty="0">
                          <a:latin typeface="Calibri Light" panose="020F0302020204030204" pitchFamily="34" charset="0"/>
                          <a:cs typeface="Calibri Light" panose="020F0302020204030204" pitchFamily="34" charset="0"/>
                        </a:rPr>
                        <a:t>სერვისი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r>
                        <a:rPr lang="ka-GE" sz="1600" dirty="0">
                          <a:latin typeface="Calibri Light" panose="020F0302020204030204" pitchFamily="34" charset="0"/>
                          <a:cs typeface="Calibri Light" panose="020F0302020204030204" pitchFamily="34" charset="0"/>
                        </a:rPr>
                        <a:t>აიტი და ლიტერატურა</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92D050"/>
                    </a:solidFill>
                  </a:tcPr>
                </a:tc>
                <a:tc>
                  <a:txBody>
                    <a:bodyPr/>
                    <a:lstStyle/>
                    <a:p>
                      <a:r>
                        <a:rPr lang="ka-GE" sz="1600" dirty="0">
                          <a:latin typeface="Calibri Light" panose="020F0302020204030204" pitchFamily="34" charset="0"/>
                          <a:cs typeface="Calibri Light" panose="020F0302020204030204" pitchFamily="34" charset="0"/>
                        </a:rPr>
                        <a:t>საშუალებები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2905608925"/>
                  </a:ext>
                </a:extLst>
              </a:tr>
              <a:tr h="690880">
                <a:tc>
                  <a:txBody>
                    <a:bodyPr/>
                    <a:lstStyle/>
                    <a:p>
                      <a:r>
                        <a:rPr lang="ka-GE" sz="1600" dirty="0">
                          <a:latin typeface="Calibri Light" panose="020F0302020204030204" pitchFamily="34" charset="0"/>
                          <a:cs typeface="Calibri Light" panose="020F0302020204030204" pitchFamily="34" charset="0"/>
                        </a:rPr>
                        <a:t>ჯგუფური დინამიკა</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600" dirty="0">
                          <a:latin typeface="Calibri Light" panose="020F0302020204030204" pitchFamily="34" charset="0"/>
                          <a:cs typeface="Calibri Light" panose="020F0302020204030204" pitchFamily="34" charset="0"/>
                        </a:rPr>
                        <a:t>წესებისა და ღირებულებების დაგეგმვა </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r>
                        <a:rPr lang="ka-GE" sz="1600" dirty="0">
                          <a:latin typeface="Calibri Light" panose="020F0302020204030204" pitchFamily="34" charset="0"/>
                          <a:cs typeface="Calibri Light" panose="020F0302020204030204" pitchFamily="34" charset="0"/>
                        </a:rPr>
                        <a:t>შეძენა, განვითარება და პროცედურები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600" dirty="0">
                          <a:latin typeface="Calibri Light" panose="020F0302020204030204" pitchFamily="34" charset="0"/>
                          <a:cs typeface="Calibri Light" panose="020F0302020204030204" pitchFamily="34" charset="0"/>
                        </a:rPr>
                        <a:t>წესებისა და ღირებულებების დაგეგმვა </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1675940932"/>
                  </a:ext>
                </a:extLst>
              </a:tr>
              <a:tr h="690880">
                <a:tc>
                  <a:txBody>
                    <a:bodyPr/>
                    <a:lstStyle/>
                    <a:p>
                      <a:r>
                        <a:rPr lang="ka-GE" sz="1600" dirty="0">
                          <a:latin typeface="Calibri Light" panose="020F0302020204030204" pitchFamily="34" charset="0"/>
                          <a:cs typeface="Calibri Light" panose="020F0302020204030204" pitchFamily="34" charset="0"/>
                        </a:rPr>
                        <a:t>ინტერაქცია</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r>
                        <a:rPr lang="de-DE" sz="1600" dirty="0">
                          <a:latin typeface="Calibri Light" panose="020F0302020204030204" pitchFamily="34" charset="0"/>
                          <a:cs typeface="Calibri Light" panose="020F0302020204030204" pitchFamily="34" charset="0"/>
                        </a:rPr>
                        <a:t>IT-</a:t>
                      </a:r>
                      <a:r>
                        <a:rPr lang="ka-GE" sz="1600" dirty="0">
                          <a:latin typeface="Calibri Light" panose="020F0302020204030204" pitchFamily="34" charset="0"/>
                          <a:cs typeface="Calibri Light" panose="020F0302020204030204" pitchFamily="34" charset="0"/>
                        </a:rPr>
                        <a:t>ოთახები</a:t>
                      </a:r>
                      <a:r>
                        <a:rPr lang="de-DE" sz="1600" dirty="0">
                          <a:latin typeface="Calibri Light" panose="020F0302020204030204" pitchFamily="34" charset="0"/>
                          <a:cs typeface="Calibri Light" panose="020F0302020204030204" pitchFamily="34" charset="0"/>
                        </a:rPr>
                        <a:t>, Hard- </a:t>
                      </a:r>
                      <a:r>
                        <a:rPr lang="ka-GE" sz="1600" dirty="0">
                          <a:latin typeface="Calibri Light" panose="020F0302020204030204" pitchFamily="34" charset="0"/>
                          <a:cs typeface="Calibri Light" panose="020F0302020204030204" pitchFamily="34" charset="0"/>
                        </a:rPr>
                        <a:t>და</a:t>
                      </a:r>
                      <a:r>
                        <a:rPr lang="de-DE" sz="1600" dirty="0">
                          <a:latin typeface="Calibri Light" panose="020F0302020204030204" pitchFamily="34" charset="0"/>
                          <a:cs typeface="Calibri Light" panose="020F0302020204030204" pitchFamily="34" charset="0"/>
                        </a:rPr>
                        <a:t> Software</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92D050"/>
                    </a:solidFill>
                  </a:tcPr>
                </a:tc>
                <a:tc>
                  <a:txBody>
                    <a:bodyPr/>
                    <a:lstStyle/>
                    <a:p>
                      <a:r>
                        <a:rPr lang="ka-GE" sz="1600" dirty="0">
                          <a:latin typeface="Calibri Light" panose="020F0302020204030204" pitchFamily="34" charset="0"/>
                          <a:cs typeface="Calibri Light" panose="020F0302020204030204" pitchFamily="34" charset="0"/>
                        </a:rPr>
                        <a:t>ვიზუალი/გარეგნობა</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1219142913"/>
                  </a:ext>
                </a:extLst>
              </a:tr>
              <a:tr h="690880">
                <a:tc>
                  <a:txBody>
                    <a:bodyPr/>
                    <a:lstStyle/>
                    <a:p>
                      <a:r>
                        <a:rPr lang="ka-GE" sz="1600" dirty="0">
                          <a:latin typeface="Calibri Light" panose="020F0302020204030204" pitchFamily="34" charset="0"/>
                          <a:cs typeface="Calibri Light" panose="020F0302020204030204" pitchFamily="34" charset="0"/>
                        </a:rPr>
                        <a:t>აღჭურვილობა</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r>
                        <a:rPr lang="ka-GE" sz="1600" dirty="0">
                          <a:latin typeface="Calibri Light" panose="020F0302020204030204" pitchFamily="34" charset="0"/>
                          <a:cs typeface="Calibri Light" panose="020F0302020204030204" pitchFamily="34" charset="0"/>
                        </a:rPr>
                        <a:t>შეფასება</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r>
                        <a:rPr lang="ka-GE" sz="1600" dirty="0">
                          <a:latin typeface="Calibri Light" panose="020F0302020204030204" pitchFamily="34" charset="0"/>
                          <a:cs typeface="Calibri Light" panose="020F0302020204030204" pitchFamily="34" charset="0"/>
                        </a:rPr>
                        <a:t>პერსონალი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92D050"/>
                    </a:solidFill>
                  </a:tcPr>
                </a:tc>
                <a:tc>
                  <a:txBody>
                    <a:bodyPr/>
                    <a:lstStyle/>
                    <a:p>
                      <a:r>
                        <a:rPr lang="ka-GE" sz="1600" dirty="0">
                          <a:latin typeface="Calibri Light" panose="020F0302020204030204" pitchFamily="34" charset="0"/>
                          <a:cs typeface="Calibri Light" panose="020F0302020204030204" pitchFamily="34" charset="0"/>
                        </a:rPr>
                        <a:t>შესასვლელები, შესახვევები, წარწერები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2185421837"/>
                  </a:ext>
                </a:extLst>
              </a:tr>
              <a:tr h="690880">
                <a:tc>
                  <a:txBody>
                    <a:bodyPr/>
                    <a:lstStyle/>
                    <a:p>
                      <a:r>
                        <a:rPr lang="ka-GE" sz="1600" dirty="0">
                          <a:latin typeface="Calibri Light" panose="020F0302020204030204" pitchFamily="34" charset="0"/>
                          <a:cs typeface="Calibri Light" panose="020F0302020204030204" pitchFamily="34" charset="0"/>
                        </a:rPr>
                        <a:t>სწავლების მეთოდები</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r>
                        <a:rPr lang="ka-GE" sz="1600" dirty="0">
                          <a:latin typeface="Calibri Light" panose="020F0302020204030204" pitchFamily="34" charset="0"/>
                          <a:cs typeface="Calibri Light" panose="020F0302020204030204" pitchFamily="34" charset="0"/>
                        </a:rPr>
                        <a:t>პერსონალი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r>
                        <a:rPr lang="en-US" sz="1600" dirty="0">
                          <a:latin typeface="Calibri Light" panose="020F0302020204030204" pitchFamily="34" charset="0"/>
                          <a:cs typeface="Calibri Light" panose="020F0302020204030204" pitchFamily="34" charset="0"/>
                        </a:rPr>
                        <a:t>Input/output </a:t>
                      </a:r>
                      <a:r>
                        <a:rPr lang="ka-GE" sz="1600" dirty="0">
                          <a:latin typeface="Calibri Light" panose="020F0302020204030204" pitchFamily="34" charset="0"/>
                          <a:cs typeface="Calibri Light" panose="020F0302020204030204" pitchFamily="34" charset="0"/>
                        </a:rPr>
                        <a:t>ნავიგაცია, ადაპტაცია</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92D050"/>
                    </a:solidFill>
                  </a:tcPr>
                </a:tc>
                <a:tc>
                  <a:txBody>
                    <a:bodyPr/>
                    <a:lstStyle/>
                    <a:p>
                      <a:r>
                        <a:rPr lang="ka-GE" sz="1600" dirty="0">
                          <a:latin typeface="Calibri Light" panose="020F0302020204030204" pitchFamily="34" charset="0"/>
                          <a:cs typeface="Calibri Light" panose="020F0302020204030204" pitchFamily="34" charset="0"/>
                        </a:rPr>
                        <a:t>აღჭურვილობა და ტექნოლოგია</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2674579230"/>
                  </a:ext>
                </a:extLst>
              </a:tr>
              <a:tr h="690880">
                <a:tc>
                  <a:txBody>
                    <a:bodyPr/>
                    <a:lstStyle/>
                    <a:p>
                      <a:r>
                        <a:rPr lang="en-US" sz="1600" dirty="0">
                          <a:latin typeface="Calibri Light" panose="020F0302020204030204" pitchFamily="34" charset="0"/>
                          <a:cs typeface="Calibri Light" panose="020F0302020204030204" pitchFamily="34" charset="0"/>
                        </a:rPr>
                        <a:t>IT</a:t>
                      </a:r>
                      <a:r>
                        <a:rPr lang="ka-GE" sz="1600" dirty="0">
                          <a:latin typeface="Calibri Light" panose="020F0302020204030204" pitchFamily="34" charset="0"/>
                          <a:cs typeface="Calibri Light" panose="020F0302020204030204" pitchFamily="34" charset="0"/>
                        </a:rPr>
                        <a:t> და რესურსები</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r>
                        <a:rPr lang="en-US" sz="1600" dirty="0">
                          <a:latin typeface="Calibri Light" panose="020F0302020204030204" pitchFamily="34" charset="0"/>
                          <a:cs typeface="Calibri Light" panose="020F0302020204030204" pitchFamily="34" charset="0"/>
                        </a:rPr>
                        <a:t>IT</a:t>
                      </a:r>
                      <a:r>
                        <a:rPr lang="ka-GE" sz="1600" dirty="0">
                          <a:latin typeface="Calibri Light" panose="020F0302020204030204" pitchFamily="34" charset="0"/>
                          <a:cs typeface="Calibri Light" panose="020F0302020204030204" pitchFamily="34" charset="0"/>
                        </a:rPr>
                        <a:t> და რესურსები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r>
                        <a:rPr lang="ka-GE" sz="1600" dirty="0">
                          <a:latin typeface="Calibri Light" panose="020F0302020204030204" pitchFamily="34" charset="0"/>
                          <a:cs typeface="Calibri Light" panose="020F0302020204030204" pitchFamily="34" charset="0"/>
                        </a:rPr>
                        <a:t>დამხმარე ტექნოლოგიების კვეთა</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92D050"/>
                    </a:solidFill>
                  </a:tcPr>
                </a:tc>
                <a:tc>
                  <a:txBody>
                    <a:bodyPr/>
                    <a:lstStyle/>
                    <a:p>
                      <a:r>
                        <a:rPr lang="de-DE" sz="1600" dirty="0">
                          <a:latin typeface="Calibri Light" panose="020F0302020204030204" pitchFamily="34" charset="0"/>
                          <a:cs typeface="Calibri Light" panose="020F0302020204030204" pitchFamily="34" charset="0"/>
                        </a:rPr>
                        <a:t>IT</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331598490"/>
                  </a:ext>
                </a:extLst>
              </a:tr>
              <a:tr h="690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600" dirty="0">
                          <a:latin typeface="Calibri Light" panose="020F0302020204030204" pitchFamily="34" charset="0"/>
                          <a:cs typeface="Calibri Light" panose="020F0302020204030204" pitchFamily="34" charset="0"/>
                        </a:rPr>
                        <a:t>უკუკავშირი და შეფასება</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r>
                        <a:rPr lang="ka-GE" sz="1600" dirty="0">
                          <a:latin typeface="Calibri Light" panose="020F0302020204030204" pitchFamily="34" charset="0"/>
                          <a:cs typeface="Calibri Light" panose="020F0302020204030204" pitchFamily="34" charset="0"/>
                        </a:rPr>
                        <a:t>ღონისძიებები</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92D050"/>
                    </a:solidFill>
                  </a:tcPr>
                </a:tc>
                <a:tc>
                  <a:txBody>
                    <a:bodyPr/>
                    <a:lstStyle/>
                    <a:p>
                      <a:r>
                        <a:rPr lang="ka-GE" sz="1600" dirty="0">
                          <a:latin typeface="Calibri Light" panose="020F0302020204030204" pitchFamily="34" charset="0"/>
                          <a:cs typeface="Calibri Light" panose="020F0302020204030204" pitchFamily="34" charset="0"/>
                        </a:rPr>
                        <a:t>უსაფრთხოება </a:t>
                      </a:r>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2057552974"/>
                  </a:ext>
                </a:extLst>
              </a:tr>
              <a:tr h="294259">
                <a:tc>
                  <a:txBody>
                    <a:bodyPr/>
                    <a:lstStyle/>
                    <a:p>
                      <a:r>
                        <a:rPr lang="ka-GE" sz="1600" dirty="0">
                          <a:latin typeface="Calibri Light" panose="020F0302020204030204" pitchFamily="34" charset="0"/>
                          <a:cs typeface="Calibri Light" panose="020F0302020204030204" pitchFamily="34" charset="0"/>
                        </a:rPr>
                        <a:t>ადაპტაცია</a:t>
                      </a:r>
                      <a:endParaRPr lang="en-GB" sz="1600" dirty="0">
                        <a:latin typeface="Calibri Light" panose="020F0302020204030204" pitchFamily="34" charset="0"/>
                        <a:cs typeface="Calibri Light" panose="020F0302020204030204" pitchFamily="34" charset="0"/>
                      </a:endParaRPr>
                    </a:p>
                  </a:txBody>
                  <a:tcPr marL="121920" marR="121920" marT="60960" marB="60960"/>
                </a:tc>
                <a:tc>
                  <a:txBody>
                    <a:bodyPr/>
                    <a:lstStyle/>
                    <a:p>
                      <a:endParaRPr lang="en-GB" sz="1600" dirty="0">
                        <a:latin typeface="Calibri Light" panose="020F0302020204030204" pitchFamily="34" charset="0"/>
                        <a:cs typeface="Calibri Light" panose="020F0302020204030204" pitchFamily="34" charset="0"/>
                      </a:endParaRPr>
                    </a:p>
                  </a:txBody>
                  <a:tcPr marL="121920" marR="121920" marT="60960" marB="60960">
                    <a:solidFill>
                      <a:srgbClr val="FFC000"/>
                    </a:solidFill>
                  </a:tcPr>
                </a:tc>
                <a:tc>
                  <a:txBody>
                    <a:bodyPr/>
                    <a:lstStyle/>
                    <a:p>
                      <a:pPr marL="0" algn="l" defTabSz="914400" rtl="0" eaLnBrk="1" latinLnBrk="0" hangingPunct="1"/>
                      <a:endParaRPr lang="en-GB" sz="1600" kern="1200" dirty="0">
                        <a:solidFill>
                          <a:schemeClr val="dk1"/>
                        </a:solidFill>
                        <a:latin typeface="Calibri Light" panose="020F0302020204030204" pitchFamily="34" charset="0"/>
                        <a:ea typeface="+mn-ea"/>
                        <a:cs typeface="Calibri Light" panose="020F0302020204030204" pitchFamily="34" charset="0"/>
                      </a:endParaRPr>
                    </a:p>
                  </a:txBody>
                  <a:tcPr marL="121920" marR="121920" marT="60960" marB="60960">
                    <a:solidFill>
                      <a:srgbClr val="92D050"/>
                    </a:solidFill>
                  </a:tcPr>
                </a:tc>
                <a:tc>
                  <a:txBody>
                    <a:bodyPr/>
                    <a:lstStyle/>
                    <a:p>
                      <a:pPr marL="0" algn="l" defTabSz="914400" rtl="0" eaLnBrk="1" latinLnBrk="0" hangingPunct="1"/>
                      <a:r>
                        <a:rPr lang="ka-GE" sz="1600" kern="1200" dirty="0">
                          <a:solidFill>
                            <a:schemeClr val="dk1"/>
                          </a:solidFill>
                          <a:latin typeface="Calibri Light" panose="020F0302020204030204" pitchFamily="34" charset="0"/>
                          <a:ea typeface="+mn-ea"/>
                          <a:cs typeface="Calibri Light" panose="020F0302020204030204" pitchFamily="34" charset="0"/>
                        </a:rPr>
                        <a:t>ადაპტაცია</a:t>
                      </a:r>
                      <a:endParaRPr lang="en-GB" sz="1600" kern="1200" dirty="0">
                        <a:solidFill>
                          <a:schemeClr val="dk1"/>
                        </a:solidFill>
                        <a:latin typeface="Calibri Light" panose="020F0302020204030204" pitchFamily="34" charset="0"/>
                        <a:ea typeface="+mn-ea"/>
                        <a:cs typeface="Calibri Light" panose="020F0302020204030204" pitchFamily="34" charset="0"/>
                      </a:endParaRPr>
                    </a:p>
                  </a:txBody>
                  <a:tcPr marL="121920" marR="121920" marT="60960" marB="60960">
                    <a:solidFill>
                      <a:srgbClr val="FFC000"/>
                    </a:solidFill>
                  </a:tcPr>
                </a:tc>
                <a:extLst>
                  <a:ext uri="{0D108BD9-81ED-4DB2-BD59-A6C34878D82A}">
                    <a16:rowId xmlns:a16="http://schemas.microsoft.com/office/drawing/2014/main" val="2092050486"/>
                  </a:ext>
                </a:extLst>
              </a:tr>
            </a:tbl>
          </a:graphicData>
        </a:graphic>
      </p:graphicFrame>
    </p:spTree>
    <p:extLst>
      <p:ext uri="{BB962C8B-B14F-4D97-AF65-F5344CB8AC3E}">
        <p14:creationId xmlns:p14="http://schemas.microsoft.com/office/powerpoint/2010/main" val="1335508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051" y="210989"/>
            <a:ext cx="10972800" cy="1143000"/>
          </a:xfrm>
        </p:spPr>
        <p:txBody>
          <a:bodyPr/>
          <a:lstStyle/>
          <a:p>
            <a:r>
              <a:rPr lang="de-DE" b="1" dirty="0">
                <a:latin typeface="Calibri Light" panose="020F0302020204030204" pitchFamily="34" charset="0"/>
                <a:cs typeface="Calibri Light" panose="020F0302020204030204" pitchFamily="34" charset="0"/>
              </a:rPr>
              <a:t>UMR</a:t>
            </a:r>
            <a:r>
              <a:rPr lang="ka-GE" b="1" dirty="0">
                <a:latin typeface="Calibri Light" panose="020F0302020204030204" pitchFamily="34" charset="0"/>
                <a:cs typeface="Calibri Light" panose="020F0302020204030204" pitchFamily="34" charset="0"/>
              </a:rPr>
              <a:t>-ში არსებული სერვისები</a:t>
            </a:r>
            <a:endParaRPr lang="en-US"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a:xfrm>
            <a:off x="527051" y="1547664"/>
            <a:ext cx="10972800" cy="4491186"/>
          </a:xfrm>
        </p:spPr>
        <p:txBody>
          <a:bodyPr/>
          <a:lstStyle/>
          <a:p>
            <a:r>
              <a:rPr lang="ka-GE" sz="1600" dirty="0">
                <a:latin typeface="Calibri Light" panose="020F0302020204030204" pitchFamily="34" charset="0"/>
                <a:cs typeface="Calibri Light" panose="020F0302020204030204" pitchFamily="34" charset="0"/>
              </a:rPr>
              <a:t>ინკლუზიის ზოგადი ვალდებულება </a:t>
            </a:r>
            <a:endParaRPr lang="de-DE" sz="1600" dirty="0">
              <a:latin typeface="Calibri Light" panose="020F0302020204030204" pitchFamily="34" charset="0"/>
              <a:cs typeface="Calibri Light" panose="020F0302020204030204" pitchFamily="34" charset="0"/>
            </a:endParaRPr>
          </a:p>
          <a:p>
            <a:endParaRPr lang="de-DE" sz="1600" dirty="0">
              <a:latin typeface="Calibri Light" panose="020F0302020204030204" pitchFamily="34" charset="0"/>
              <a:cs typeface="Calibri Light" panose="020F0302020204030204" pitchFamily="34" charset="0"/>
            </a:endParaRPr>
          </a:p>
          <a:p>
            <a:r>
              <a:rPr lang="ka-GE" sz="1600" dirty="0">
                <a:latin typeface="Calibri Light" panose="020F0302020204030204" pitchFamily="34" charset="0"/>
                <a:cs typeface="Calibri Light" panose="020F0302020204030204" pitchFamily="34" charset="0"/>
              </a:rPr>
              <a:t>რეგულაციები სპეციალური საჭიროების მქონე სტუდენტებისთვის და სპეციალური საცხოვრებელი სიტუაციები (ოჯახი, ზრუნვა, </a:t>
            </a:r>
            <a:r>
              <a:rPr lang="ka-GE" sz="1600" dirty="0" smtClean="0">
                <a:latin typeface="Calibri Light" panose="020F0302020204030204" pitchFamily="34" charset="0"/>
                <a:cs typeface="Calibri Light" panose="020F0302020204030204" pitchFamily="34" charset="0"/>
              </a:rPr>
              <a:t>სამსახური)</a:t>
            </a:r>
            <a:endParaRPr lang="de-DE" sz="1600" dirty="0">
              <a:latin typeface="Calibri Light" panose="020F0302020204030204" pitchFamily="34" charset="0"/>
              <a:cs typeface="Calibri Light" panose="020F0302020204030204" pitchFamily="34" charset="0"/>
            </a:endParaRPr>
          </a:p>
          <a:p>
            <a:r>
              <a:rPr lang="ka-GE" sz="1600" dirty="0">
                <a:latin typeface="Calibri Light" panose="020F0302020204030204" pitchFamily="34" charset="0"/>
                <a:cs typeface="Calibri Light" panose="020F0302020204030204" pitchFamily="34" charset="0"/>
              </a:rPr>
              <a:t>მოწყვალდობასთან დაკავშირებული კომპენსაციები </a:t>
            </a:r>
            <a:r>
              <a:rPr lang="de-DE" sz="1600" dirty="0">
                <a:latin typeface="Calibri Light" panose="020F0302020204030204" pitchFamily="34" charset="0"/>
                <a:cs typeface="Calibri Light" panose="020F0302020204030204" pitchFamily="34" charset="0"/>
              </a:rPr>
              <a:t> </a:t>
            </a:r>
            <a:r>
              <a:rPr lang="ka-GE" sz="1600" dirty="0">
                <a:latin typeface="Calibri Light" panose="020F0302020204030204" pitchFamily="34" charset="0"/>
                <a:cs typeface="Calibri Light" panose="020F0302020204030204" pitchFamily="34" charset="0"/>
              </a:rPr>
              <a:t>როგორც ზოგად, ისე სპეციფიკურ სასწავლო </a:t>
            </a:r>
            <a:r>
              <a:rPr lang="ka-GE" sz="1600" dirty="0" smtClean="0">
                <a:latin typeface="Calibri Light" panose="020F0302020204030204" pitchFamily="34" charset="0"/>
                <a:cs typeface="Calibri Light" panose="020F0302020204030204" pitchFamily="34" charset="0"/>
              </a:rPr>
              <a:t>პირობებთან დაკავშრებით</a:t>
            </a:r>
            <a:endParaRPr lang="de-DE" sz="1600" dirty="0">
              <a:latin typeface="Calibri Light" panose="020F0302020204030204" pitchFamily="34" charset="0"/>
              <a:cs typeface="Calibri Light" panose="020F0302020204030204" pitchFamily="34" charset="0"/>
            </a:endParaRPr>
          </a:p>
          <a:p>
            <a:endParaRPr lang="de-DE" sz="1600" dirty="0">
              <a:latin typeface="Calibri Light" panose="020F0302020204030204" pitchFamily="34" charset="0"/>
              <a:cs typeface="Calibri Light" panose="020F0302020204030204" pitchFamily="34" charset="0"/>
            </a:endParaRPr>
          </a:p>
          <a:p>
            <a:r>
              <a:rPr lang="ka-GE" sz="1600" dirty="0">
                <a:latin typeface="Calibri Light" panose="020F0302020204030204" pitchFamily="34" charset="0"/>
                <a:cs typeface="Calibri Light" panose="020F0302020204030204" pitchFamily="34" charset="0"/>
              </a:rPr>
              <a:t>ზოგადი </a:t>
            </a:r>
            <a:r>
              <a:rPr lang="ka-GE" sz="1600" dirty="0" smtClean="0">
                <a:latin typeface="Calibri Light" panose="020F0302020204030204" pitchFamily="34" charset="0"/>
                <a:cs typeface="Calibri Light" panose="020F0302020204030204" pitchFamily="34" charset="0"/>
              </a:rPr>
              <a:t> კონსულტაცია სტუდენტებისთვის</a:t>
            </a:r>
            <a:endParaRPr lang="de-DE" sz="1600" dirty="0">
              <a:latin typeface="Calibri Light" panose="020F0302020204030204" pitchFamily="34" charset="0"/>
              <a:cs typeface="Calibri Light" panose="020F0302020204030204" pitchFamily="34" charset="0"/>
            </a:endParaRPr>
          </a:p>
          <a:p>
            <a:r>
              <a:rPr lang="ka-GE" sz="1600" dirty="0">
                <a:latin typeface="Calibri Light" panose="020F0302020204030204" pitchFamily="34" charset="0"/>
                <a:cs typeface="Calibri Light" panose="020F0302020204030204" pitchFamily="34" charset="0"/>
              </a:rPr>
              <a:t>შშმ სტუდენტების სერვის-ცენტრი</a:t>
            </a:r>
            <a:endParaRPr lang="de-DE" sz="1600" dirty="0">
              <a:latin typeface="Calibri Light" panose="020F0302020204030204" pitchFamily="34" charset="0"/>
              <a:cs typeface="Calibri Light" panose="020F0302020204030204" pitchFamily="34" charset="0"/>
            </a:endParaRPr>
          </a:p>
          <a:p>
            <a:r>
              <a:rPr lang="ka-GE" sz="1600" dirty="0">
                <a:latin typeface="Calibri Light" panose="020F0302020204030204" pitchFamily="34" charset="0"/>
                <a:cs typeface="Calibri Light" panose="020F0302020204030204" pitchFamily="34" charset="0"/>
              </a:rPr>
              <a:t>საოჯახო სერვის-ცენტრი</a:t>
            </a:r>
            <a:endParaRPr lang="de-DE" sz="1600" dirty="0">
              <a:latin typeface="Calibri Light" panose="020F0302020204030204" pitchFamily="34" charset="0"/>
              <a:cs typeface="Calibri Light" panose="020F0302020204030204" pitchFamily="34" charset="0"/>
            </a:endParaRPr>
          </a:p>
          <a:p>
            <a:endParaRPr lang="de-DE" sz="1600" dirty="0">
              <a:latin typeface="Calibri Light" panose="020F0302020204030204" pitchFamily="34" charset="0"/>
              <a:cs typeface="Calibri Light" panose="020F0302020204030204" pitchFamily="34" charset="0"/>
            </a:endParaRPr>
          </a:p>
          <a:p>
            <a:r>
              <a:rPr lang="ka-GE" sz="1600" dirty="0">
                <a:latin typeface="Calibri Light" panose="020F0302020204030204" pitchFamily="34" charset="0"/>
                <a:cs typeface="Calibri Light" panose="020F0302020204030204" pitchFamily="34" charset="0"/>
              </a:rPr>
              <a:t>ცენტრალური </a:t>
            </a:r>
            <a:r>
              <a:rPr lang="en-US" sz="1600" dirty="0">
                <a:latin typeface="Calibri Light" panose="020F0302020204030204" pitchFamily="34" charset="0"/>
                <a:cs typeface="Calibri Light" panose="020F0302020204030204" pitchFamily="34" charset="0"/>
              </a:rPr>
              <a:t>IT </a:t>
            </a:r>
            <a:r>
              <a:rPr lang="ka-GE" sz="1600" dirty="0">
                <a:latin typeface="Calibri Light" panose="020F0302020204030204" pitchFamily="34" charset="0"/>
                <a:cs typeface="Calibri Light" panose="020F0302020204030204" pitchFamily="34" charset="0"/>
              </a:rPr>
              <a:t>სერვისი: სამუშაო ადგილების/სადგურების უზრუნველყოფა და ცენტრალური სისტემების </a:t>
            </a:r>
            <a:r>
              <a:rPr lang="ka-GE" sz="1600" dirty="0" smtClean="0">
                <a:latin typeface="Calibri Light" panose="020F0302020204030204" pitchFamily="34" charset="0"/>
                <a:cs typeface="Calibri Light" panose="020F0302020204030204" pitchFamily="34" charset="0"/>
              </a:rPr>
              <a:t>ხელმისაწვდომობა (სტუდენტთა </a:t>
            </a:r>
            <a:r>
              <a:rPr lang="ka-GE" sz="1600" dirty="0">
                <a:latin typeface="Calibri Light" panose="020F0302020204030204" pitchFamily="34" charset="0"/>
                <a:cs typeface="Calibri Light" panose="020F0302020204030204" pitchFamily="34" charset="0"/>
              </a:rPr>
              <a:t>მონაცემთა ბაზა, ვებგვერდი).</a:t>
            </a:r>
            <a:endParaRPr lang="de-DE" sz="1600" dirty="0">
              <a:latin typeface="Calibri Light" panose="020F0302020204030204" pitchFamily="34" charset="0"/>
              <a:cs typeface="Calibri Light" panose="020F0302020204030204" pitchFamily="34" charset="0"/>
            </a:endParaRPr>
          </a:p>
          <a:p>
            <a:r>
              <a:rPr lang="ka-GE" sz="1600" dirty="0">
                <a:latin typeface="Calibri Light" panose="020F0302020204030204" pitchFamily="34" charset="0"/>
                <a:cs typeface="Calibri Light" panose="020F0302020204030204" pitchFamily="34" charset="0"/>
              </a:rPr>
              <a:t>ცენტრალური უნივერსიტეტის ბიბლიოთეკა: დახმარება კვლევასა და ხელმისაწვდომი სასწავლო სივრცეების უზრუნველყოფაში. </a:t>
            </a:r>
            <a:endParaRPr lang="de-DE" sz="1600" dirty="0">
              <a:latin typeface="Calibri Light" panose="020F0302020204030204" pitchFamily="34" charset="0"/>
              <a:cs typeface="Calibri Light" panose="020F0302020204030204" pitchFamily="34" charset="0"/>
            </a:endParaRPr>
          </a:p>
          <a:p>
            <a:r>
              <a:rPr lang="de-DE" sz="1600" dirty="0">
                <a:latin typeface="Calibri Light" panose="020F0302020204030204" pitchFamily="34" charset="0"/>
                <a:cs typeface="Calibri Light" panose="020F0302020204030204" pitchFamily="34" charset="0"/>
              </a:rPr>
              <a:t>Studentenwerk: </a:t>
            </a:r>
            <a:r>
              <a:rPr lang="ka-GE" sz="1600" dirty="0">
                <a:latin typeface="Calibri Light" panose="020F0302020204030204" pitchFamily="34" charset="0"/>
                <a:cs typeface="Calibri Light" panose="020F0302020204030204" pitchFamily="34" charset="0"/>
              </a:rPr>
              <a:t>უნივერსიტეტთან ასოცირებული სოციალური ორგანიზაცია, რომელიც უზრუნველყოფს კვების მომსახურებას, საბინაო მომსახურებას და კონსულტაციას ყველა სტუდენტისთვის</a:t>
            </a:r>
            <a:endParaRPr lang="en-US" sz="1600"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29</a:t>
            </a:fld>
            <a:endParaRPr lang="de-DE" altLang="de-DE" sz="4000" b="1" dirty="0"/>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66784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dirty="0">
                <a:latin typeface="Calibri Light" panose="020F0302020204030204" pitchFamily="34" charset="0"/>
                <a:cs typeface="Calibri Light" panose="020F0302020204030204" pitchFamily="34" charset="0"/>
              </a:rPr>
              <a:t>ინკლუზია - ძირითადი მოსაზრებები </a:t>
            </a:r>
            <a:endParaRPr lang="en-US"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3</a:t>
            </a:fld>
            <a:endParaRPr lang="de-DE" altLang="de-DE" sz="4000" b="1"/>
          </a:p>
        </p:txBody>
      </p:sp>
      <p:sp>
        <p:nvSpPr>
          <p:cNvPr id="6" name="Fußzeilenplatzhalter 5"/>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47439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Light" panose="020F0302020204030204" pitchFamily="34" charset="0"/>
                <a:cs typeface="Calibri Light" panose="020F0302020204030204" pitchFamily="34" charset="0"/>
              </a:rPr>
              <a:t>SBS (Servicestelle für pişterte Studierende): </a:t>
            </a:r>
            <a:r>
              <a:rPr lang="ka-GE" b="1" dirty="0">
                <a:latin typeface="Calibri Light" panose="020F0302020204030204" pitchFamily="34" charset="0"/>
                <a:cs typeface="Calibri Light" panose="020F0302020204030204" pitchFamily="34" charset="0"/>
              </a:rPr>
              <a:t>სერვის</a:t>
            </a:r>
            <a:r>
              <a:rPr lang="en-US" b="1" dirty="0">
                <a:latin typeface="Calibri Light" panose="020F0302020204030204" pitchFamily="34" charset="0"/>
                <a:cs typeface="Calibri Light" panose="020F0302020204030204" pitchFamily="34" charset="0"/>
              </a:rPr>
              <a:t>-</a:t>
            </a:r>
            <a:r>
              <a:rPr lang="ka-GE" b="1" dirty="0">
                <a:latin typeface="Calibri Light" panose="020F0302020204030204" pitchFamily="34" charset="0"/>
                <a:cs typeface="Calibri Light" panose="020F0302020204030204" pitchFamily="34" charset="0"/>
              </a:rPr>
              <a:t>ცენტრი შეზღუდული შესაძლებლობის მქონე სტუდენტებისთვის</a:t>
            </a:r>
            <a:endParaRPr lang="en-US"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r>
              <a:rPr lang="de-DE" dirty="0">
                <a:latin typeface="Calibri Light" panose="020F0302020204030204" pitchFamily="34" charset="0"/>
                <a:cs typeface="Calibri Light" panose="020F0302020204030204" pitchFamily="34" charset="0"/>
              </a:rPr>
              <a:t> </a:t>
            </a:r>
            <a:r>
              <a:rPr lang="ka-GE" sz="1800" dirty="0">
                <a:latin typeface="Calibri Light" panose="020F0302020204030204" pitchFamily="34" charset="0"/>
                <a:cs typeface="Calibri Light" panose="020F0302020204030204" pitchFamily="34" charset="0"/>
              </a:rPr>
              <a:t>ზოგადი კონსულტაცია და მხარდაჭერა სტუდენტებისთვის</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კონსულტაცია ადმინისტრაციისთვისა და პედაგოგიური პერსონალისთვის </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წიგნებისა და დოკუმენტების შეძლებისდაგვარად ადაპტაცია </a:t>
            </a:r>
            <a:r>
              <a:rPr lang="de-DE" sz="1800" dirty="0">
                <a:latin typeface="Calibri Light" panose="020F0302020204030204" pitchFamily="34" charset="0"/>
                <a:cs typeface="Calibri Light" panose="020F0302020204030204" pitchFamily="34" charset="0"/>
              </a:rPr>
              <a:t>(Marrakesh Treaty)</a:t>
            </a:r>
          </a:p>
          <a:p>
            <a:pPr lvl="3"/>
            <a:r>
              <a:rPr lang="ka-GE" sz="1600" dirty="0">
                <a:solidFill>
                  <a:srgbClr val="FF0000"/>
                </a:solidFill>
                <a:latin typeface="Calibri Light" panose="020F0302020204030204" pitchFamily="34" charset="0"/>
                <a:cs typeface="Calibri Light" panose="020F0302020204030204" pitchFamily="34" charset="0"/>
              </a:rPr>
              <a:t>აკლია: წიგნებისა და ლიტრატურის ტრანსფორმაციის გაცვლის ცენტრი </a:t>
            </a:r>
            <a:endParaRPr lang="de-DE" sz="1600" dirty="0">
              <a:solidFill>
                <a:srgbClr val="FF0000"/>
              </a:solidFill>
              <a:latin typeface="Calibri Light" panose="020F0302020204030204" pitchFamily="34" charset="0"/>
              <a:cs typeface="Calibri Light" panose="020F0302020204030204" pitchFamily="34" charset="0"/>
            </a:endParaRPr>
          </a:p>
          <a:p>
            <a:pPr lvl="3"/>
            <a:endParaRPr lang="de-DE" sz="16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ტექნიკური აღჭურვილობით უზრუნველყოფა (ჩამწერი მოწყობილობები, სმენის სისტემები და ა.შ.)</a:t>
            </a:r>
            <a:endParaRPr lang="de-DE" sz="1800" dirty="0">
              <a:latin typeface="Calibri Light" panose="020F0302020204030204" pitchFamily="34" charset="0"/>
              <a:cs typeface="Calibri Light" panose="020F0302020204030204" pitchFamily="34" charset="0"/>
            </a:endParaRPr>
          </a:p>
          <a:p>
            <a:pPr lvl="1"/>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უნივერსიტეტში არსებული ქსელები და </a:t>
            </a:r>
            <a:r>
              <a:rPr lang="ka-GE" sz="1800" dirty="0" smtClean="0">
                <a:latin typeface="Calibri Light" panose="020F0302020204030204" pitchFamily="34" charset="0"/>
                <a:cs typeface="Calibri Light" panose="020F0302020204030204" pitchFamily="34" charset="0"/>
              </a:rPr>
              <a:t>ტრენინგები</a:t>
            </a:r>
            <a:endParaRPr lang="de-DE" sz="1800" dirty="0">
              <a:latin typeface="Calibri Light" panose="020F0302020204030204" pitchFamily="34" charset="0"/>
              <a:cs typeface="Calibri Light" panose="020F0302020204030204" pitchFamily="34" charset="0"/>
            </a:endParaRPr>
          </a:p>
          <a:p>
            <a:pPr lvl="2"/>
            <a:r>
              <a:rPr lang="ka-GE" sz="1400" dirty="0">
                <a:latin typeface="Calibri Light" panose="020F0302020204030204" pitchFamily="34" charset="0"/>
                <a:cs typeface="Calibri Light" panose="020F0302020204030204" pitchFamily="34" charset="0"/>
              </a:rPr>
              <a:t>დიდაქტიკის ცენტრი უმაღლეს სასწავლებლებში</a:t>
            </a:r>
            <a:r>
              <a:rPr lang="de-DE" sz="1400" dirty="0">
                <a:latin typeface="Calibri Light" panose="020F0302020204030204" pitchFamily="34" charset="0"/>
                <a:cs typeface="Calibri Light" panose="020F0302020204030204" pitchFamily="34" charset="0"/>
              </a:rPr>
              <a:t>: </a:t>
            </a:r>
            <a:r>
              <a:rPr lang="ka-GE" sz="1400" dirty="0">
                <a:latin typeface="Calibri Light" panose="020F0302020204030204" pitchFamily="34" charset="0"/>
                <a:cs typeface="Calibri Light" panose="020F0302020204030204" pitchFamily="34" charset="0"/>
              </a:rPr>
              <a:t>რეგულაური ტრენინგები მასწავლებლებისთვის</a:t>
            </a:r>
            <a:endParaRPr lang="de-DE" sz="1400" dirty="0">
              <a:latin typeface="Calibri Light" panose="020F0302020204030204" pitchFamily="34" charset="0"/>
              <a:cs typeface="Calibri Light" panose="020F0302020204030204" pitchFamily="34" charset="0"/>
            </a:endParaRPr>
          </a:p>
          <a:p>
            <a:pPr lvl="2"/>
            <a:r>
              <a:rPr lang="ka-GE" sz="1400" dirty="0">
                <a:latin typeface="Calibri Light" panose="020F0302020204030204" pitchFamily="34" charset="0"/>
                <a:cs typeface="Calibri Light" panose="020F0302020204030204" pitchFamily="34" charset="0"/>
              </a:rPr>
              <a:t>ქსელი-ციფრული განათლება ბარიერების გარეშე</a:t>
            </a:r>
            <a:endParaRPr lang="de-DE" sz="1400" dirty="0">
              <a:solidFill>
                <a:srgbClr val="FF0000"/>
              </a:solidFill>
              <a:latin typeface="Calibri Light" panose="020F0302020204030204" pitchFamily="34" charset="0"/>
              <a:cs typeface="Calibri Light" panose="020F0302020204030204" pitchFamily="34" charset="0"/>
            </a:endParaRPr>
          </a:p>
          <a:p>
            <a:pPr lvl="3"/>
            <a:endParaRPr lang="de-DE" sz="1400" dirty="0">
              <a:solidFill>
                <a:srgbClr val="FF0000"/>
              </a:solidFill>
              <a:latin typeface="Calibri Light" panose="020F0302020204030204" pitchFamily="34" charset="0"/>
              <a:cs typeface="Calibri Light" panose="020F0302020204030204" pitchFamily="34" charset="0"/>
            </a:endParaRPr>
          </a:p>
          <a:p>
            <a:pPr lvl="3"/>
            <a:endParaRPr lang="de-DE" sz="1400" dirty="0">
              <a:solidFill>
                <a:srgbClr val="FF0000"/>
              </a:solidFill>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30</a:t>
            </a:fld>
            <a:endParaRPr lang="de-DE" altLang="de-DE" sz="4000" b="1" dirty="0"/>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2635211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სივრცე გაუმჯობესებისთვის </a:t>
            </a:r>
            <a:endParaRPr lang="en-US"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r>
              <a:rPr lang="ka-GE" dirty="0">
                <a:solidFill>
                  <a:schemeClr val="accent6"/>
                </a:solidFill>
                <a:latin typeface="Calibri Light" panose="020F0302020204030204" pitchFamily="34" charset="0"/>
                <a:cs typeface="Calibri Light" panose="020F0302020204030204" pitchFamily="34" charset="0"/>
              </a:rPr>
              <a:t>აკლია: წიგნებისა და ლიტერატურის ტრანსფორმაციის გაცვლის ცენტრი</a:t>
            </a:r>
            <a:endParaRPr lang="de-DE" dirty="0">
              <a:solidFill>
                <a:schemeClr val="accent6"/>
              </a:solidFill>
              <a:latin typeface="Calibri Light" panose="020F0302020204030204" pitchFamily="34" charset="0"/>
              <a:cs typeface="Calibri Light" panose="020F0302020204030204" pitchFamily="34" charset="0"/>
            </a:endParaRPr>
          </a:p>
          <a:p>
            <a:endParaRPr lang="de-DE" dirty="0">
              <a:solidFill>
                <a:schemeClr val="accent6"/>
              </a:solidFill>
              <a:latin typeface="Calibri Light" panose="020F0302020204030204" pitchFamily="34" charset="0"/>
              <a:cs typeface="Calibri Light" panose="020F0302020204030204" pitchFamily="34" charset="0"/>
            </a:endParaRPr>
          </a:p>
          <a:p>
            <a:r>
              <a:rPr lang="ka-GE" dirty="0">
                <a:solidFill>
                  <a:schemeClr val="accent6"/>
                </a:solidFill>
                <a:latin typeface="Calibri Light" panose="020F0302020204030204" pitchFamily="34" charset="0"/>
                <a:cs typeface="Calibri Light" panose="020F0302020204030204" pitchFamily="34" charset="0"/>
              </a:rPr>
              <a:t>ინფორმაციაზე ზოგადი ხელმისაწვდომობა შეიძლება გაუმჯობესდეს:</a:t>
            </a:r>
            <a:endParaRPr lang="de-DE" dirty="0">
              <a:solidFill>
                <a:schemeClr val="accent6"/>
              </a:solidFill>
              <a:latin typeface="Calibri Light" panose="020F0302020204030204" pitchFamily="34" charset="0"/>
              <a:cs typeface="Calibri Light" panose="020F0302020204030204" pitchFamily="34" charset="0"/>
            </a:endParaRPr>
          </a:p>
          <a:p>
            <a:pPr lvl="1"/>
            <a:r>
              <a:rPr lang="ka-GE" dirty="0">
                <a:solidFill>
                  <a:schemeClr val="accent6"/>
                </a:solidFill>
                <a:latin typeface="Calibri Light" panose="020F0302020204030204" pitchFamily="34" charset="0"/>
                <a:cs typeface="Calibri Light" panose="020F0302020204030204" pitchFamily="34" charset="0"/>
              </a:rPr>
              <a:t>ვებ-გერდი</a:t>
            </a:r>
            <a:endParaRPr lang="de-DE" dirty="0">
              <a:solidFill>
                <a:schemeClr val="accent6"/>
              </a:solidFill>
              <a:latin typeface="Calibri Light" panose="020F0302020204030204" pitchFamily="34" charset="0"/>
              <a:cs typeface="Calibri Light" panose="020F0302020204030204" pitchFamily="34" charset="0"/>
            </a:endParaRPr>
          </a:p>
          <a:p>
            <a:pPr lvl="1"/>
            <a:r>
              <a:rPr lang="ka-GE" dirty="0">
                <a:solidFill>
                  <a:schemeClr val="accent6"/>
                </a:solidFill>
                <a:latin typeface="Calibri Light" panose="020F0302020204030204" pitchFamily="34" charset="0"/>
                <a:cs typeface="Calibri Light" panose="020F0302020204030204" pitchFamily="34" charset="0"/>
              </a:rPr>
              <a:t>იურიდიული დოკუმენტები</a:t>
            </a:r>
            <a:endParaRPr lang="de-DE" dirty="0">
              <a:solidFill>
                <a:schemeClr val="accent6"/>
              </a:solidFill>
              <a:latin typeface="Calibri Light" panose="020F0302020204030204" pitchFamily="34" charset="0"/>
              <a:cs typeface="Calibri Light" panose="020F0302020204030204" pitchFamily="34" charset="0"/>
            </a:endParaRPr>
          </a:p>
          <a:p>
            <a:pPr lvl="1"/>
            <a:r>
              <a:rPr lang="ka-GE" dirty="0">
                <a:solidFill>
                  <a:schemeClr val="accent6"/>
                </a:solidFill>
                <a:latin typeface="Calibri Light" panose="020F0302020204030204" pitchFamily="34" charset="0"/>
                <a:cs typeface="Calibri Light" panose="020F0302020204030204" pitchFamily="34" charset="0"/>
              </a:rPr>
              <a:t>ცენტრალური </a:t>
            </a:r>
            <a:r>
              <a:rPr lang="en-US" dirty="0">
                <a:solidFill>
                  <a:schemeClr val="accent6"/>
                </a:solidFill>
                <a:latin typeface="Calibri Light" panose="020F0302020204030204" pitchFamily="34" charset="0"/>
                <a:cs typeface="Calibri Light" panose="020F0302020204030204" pitchFamily="34" charset="0"/>
              </a:rPr>
              <a:t>IT </a:t>
            </a:r>
            <a:r>
              <a:rPr lang="ka-GE" dirty="0">
                <a:solidFill>
                  <a:schemeClr val="accent6"/>
                </a:solidFill>
                <a:latin typeface="Calibri Light" panose="020F0302020204030204" pitchFamily="34" charset="0"/>
                <a:cs typeface="Calibri Light" panose="020F0302020204030204" pitchFamily="34" charset="0"/>
              </a:rPr>
              <a:t>სისტემები</a:t>
            </a:r>
            <a:endParaRPr lang="de-DE" dirty="0">
              <a:solidFill>
                <a:schemeClr val="accent6"/>
              </a:solidFill>
              <a:latin typeface="Calibri Light" panose="020F0302020204030204" pitchFamily="34" charset="0"/>
              <a:cs typeface="Calibri Light" panose="020F0302020204030204" pitchFamily="34" charset="0"/>
            </a:endParaRPr>
          </a:p>
          <a:p>
            <a:pPr lvl="1"/>
            <a:r>
              <a:rPr lang="ka-GE" dirty="0">
                <a:solidFill>
                  <a:schemeClr val="accent6"/>
                </a:solidFill>
                <a:latin typeface="Calibri Light" panose="020F0302020204030204" pitchFamily="34" charset="0"/>
                <a:cs typeface="Calibri Light" panose="020F0302020204030204" pitchFamily="34" charset="0"/>
              </a:rPr>
              <a:t>პროგრამული უზრუნველყოფა (</a:t>
            </a:r>
            <a:r>
              <a:rPr lang="en-US" dirty="0">
                <a:solidFill>
                  <a:schemeClr val="accent6"/>
                </a:solidFill>
                <a:latin typeface="Calibri Light" panose="020F0302020204030204" pitchFamily="34" charset="0"/>
                <a:cs typeface="Calibri Light" panose="020F0302020204030204" pitchFamily="34" charset="0"/>
              </a:rPr>
              <a:t>Software)</a:t>
            </a:r>
            <a:endParaRPr lang="de-DE" dirty="0">
              <a:solidFill>
                <a:schemeClr val="accent6"/>
              </a:solidFill>
              <a:latin typeface="Calibri Light" panose="020F0302020204030204" pitchFamily="34" charset="0"/>
              <a:cs typeface="Calibri Light" panose="020F0302020204030204" pitchFamily="34" charset="0"/>
            </a:endParaRPr>
          </a:p>
          <a:p>
            <a:pPr lvl="1"/>
            <a:endParaRPr lang="de-DE" dirty="0">
              <a:solidFill>
                <a:schemeClr val="accent6"/>
              </a:solidFill>
              <a:latin typeface="Calibri Light" panose="020F0302020204030204" pitchFamily="34" charset="0"/>
              <a:cs typeface="Calibri Light" panose="020F0302020204030204" pitchFamily="34" charset="0"/>
            </a:endParaRPr>
          </a:p>
          <a:p>
            <a:r>
              <a:rPr lang="ka-GE" dirty="0">
                <a:solidFill>
                  <a:schemeClr val="accent6"/>
                </a:solidFill>
                <a:latin typeface="Calibri Light" panose="020F0302020204030204" pitchFamily="34" charset="0"/>
                <a:cs typeface="Calibri Light" panose="020F0302020204030204" pitchFamily="34" charset="0"/>
              </a:rPr>
              <a:t>ზოგადი ცნობიერება ინკლუზიისა და ხელმისაწვდომობის შესახებ:</a:t>
            </a:r>
            <a:endParaRPr lang="de-DE" dirty="0">
              <a:solidFill>
                <a:schemeClr val="accent6"/>
              </a:solidFill>
              <a:latin typeface="Calibri Light" panose="020F0302020204030204" pitchFamily="34" charset="0"/>
              <a:cs typeface="Calibri Light" panose="020F0302020204030204" pitchFamily="34" charset="0"/>
            </a:endParaRPr>
          </a:p>
          <a:p>
            <a:pPr lvl="1"/>
            <a:r>
              <a:rPr lang="ka-GE" dirty="0">
                <a:solidFill>
                  <a:schemeClr val="accent6"/>
                </a:solidFill>
                <a:latin typeface="Calibri Light" panose="020F0302020204030204" pitchFamily="34" charset="0"/>
                <a:cs typeface="Calibri Light" panose="020F0302020204030204" pitchFamily="34" charset="0"/>
              </a:rPr>
              <a:t>კომუნიკაცია ცენტრალურ ადმინისტრაციასა და </a:t>
            </a:r>
            <a:r>
              <a:rPr lang="ka-GE" dirty="0" smtClean="0">
                <a:solidFill>
                  <a:schemeClr val="accent6"/>
                </a:solidFill>
                <a:latin typeface="Calibri Light" panose="020F0302020204030204" pitchFamily="34" charset="0"/>
                <a:cs typeface="Calibri Light" panose="020F0302020204030204" pitchFamily="34" charset="0"/>
              </a:rPr>
              <a:t>დეპარტამენტებისა </a:t>
            </a:r>
            <a:r>
              <a:rPr lang="ka-GE" dirty="0">
                <a:solidFill>
                  <a:schemeClr val="accent6"/>
                </a:solidFill>
                <a:latin typeface="Calibri Light" panose="020F0302020204030204" pitchFamily="34" charset="0"/>
                <a:cs typeface="Calibri Light" panose="020F0302020204030204" pitchFamily="34" charset="0"/>
              </a:rPr>
              <a:t>და </a:t>
            </a:r>
            <a:r>
              <a:rPr lang="ka-GE" dirty="0" smtClean="0">
                <a:solidFill>
                  <a:schemeClr val="accent6"/>
                </a:solidFill>
                <a:latin typeface="Calibri Light" panose="020F0302020204030204" pitchFamily="34" charset="0"/>
                <a:cs typeface="Calibri Light" panose="020F0302020204030204" pitchFamily="34" charset="0"/>
              </a:rPr>
              <a:t>ცენტრების დეცენტრალიზაცია. </a:t>
            </a:r>
            <a:endParaRPr lang="de-DE" dirty="0">
              <a:solidFill>
                <a:schemeClr val="accent6"/>
              </a:solidFill>
              <a:latin typeface="Calibri Light" panose="020F0302020204030204" pitchFamily="34" charset="0"/>
              <a:cs typeface="Calibri Light" panose="020F0302020204030204" pitchFamily="34" charset="0"/>
            </a:endParaRPr>
          </a:p>
          <a:p>
            <a:pPr lvl="1"/>
            <a:r>
              <a:rPr lang="ka-GE" dirty="0">
                <a:solidFill>
                  <a:schemeClr val="accent6"/>
                </a:solidFill>
                <a:latin typeface="Calibri Light" panose="020F0302020204030204" pitchFamily="34" charset="0"/>
                <a:cs typeface="Calibri Light" panose="020F0302020204030204" pitchFamily="34" charset="0"/>
              </a:rPr>
              <a:t>ტრენინგი </a:t>
            </a:r>
            <a:r>
              <a:rPr lang="ka-GE" dirty="0" smtClean="0">
                <a:solidFill>
                  <a:schemeClr val="accent6"/>
                </a:solidFill>
                <a:latin typeface="Calibri Light" panose="020F0302020204030204" pitchFamily="34" charset="0"/>
                <a:cs typeface="Calibri Light" panose="020F0302020204030204" pitchFamily="34" charset="0"/>
              </a:rPr>
              <a:t>პერსონალის ყველა ჯგუფისთვის.</a:t>
            </a:r>
            <a:endParaRPr lang="de-DE" dirty="0">
              <a:solidFill>
                <a:schemeClr val="accent6"/>
              </a:solidFill>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31</a:t>
            </a:fld>
            <a:endParaRPr lang="de-DE" altLang="de-DE" sz="4000" b="1" dirty="0"/>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319478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ინკლუზიის ქსელი </a:t>
            </a:r>
            <a:r>
              <a:rPr lang="de-DE" b="1" dirty="0">
                <a:latin typeface="Calibri Light" panose="020F0302020204030204" pitchFamily="34" charset="0"/>
                <a:cs typeface="Calibri Light" panose="020F0302020204030204" pitchFamily="34" charset="0"/>
              </a:rPr>
              <a:t>UMR</a:t>
            </a:r>
            <a:r>
              <a:rPr lang="ka-GE" b="1" dirty="0">
                <a:latin typeface="Calibri Light" panose="020F0302020204030204" pitchFamily="34" charset="0"/>
                <a:cs typeface="Calibri Light" panose="020F0302020204030204" pitchFamily="34" charset="0"/>
              </a:rPr>
              <a:t>-ში</a:t>
            </a:r>
            <a:endParaRPr lang="en-US" b="1" dirty="0">
              <a:latin typeface="Calibri Light" panose="020F0302020204030204" pitchFamily="34" charset="0"/>
              <a:cs typeface="Calibri Light" panose="020F0302020204030204" pitchFamily="34" charset="0"/>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6198" y="1989138"/>
            <a:ext cx="6974503" cy="4049712"/>
          </a:xfrm>
        </p:spPr>
      </p:pic>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32</a:t>
            </a:fld>
            <a:endParaRPr lang="de-DE" altLang="de-DE" sz="4000" b="1" dirty="0"/>
          </a:p>
        </p:txBody>
      </p:sp>
      <p:sp>
        <p:nvSpPr>
          <p:cNvPr id="6" name="Fußzeilenplatzhalter 5"/>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4261190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ka-GE" dirty="0">
                <a:latin typeface="Calibri Light" panose="020F0302020204030204" pitchFamily="34" charset="0"/>
                <a:cs typeface="Calibri Light" panose="020F0302020204030204" pitchFamily="34" charset="0"/>
              </a:rPr>
              <a:t>პრაქტიკული ასპექტები</a:t>
            </a:r>
            <a:endParaRPr lang="en-US"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33</a:t>
            </a:fld>
            <a:endParaRPr lang="de-DE" altLang="de-DE" sz="4000" b="1" dirty="0"/>
          </a:p>
        </p:txBody>
      </p:sp>
    </p:spTree>
    <p:extLst>
      <p:ext uri="{BB962C8B-B14F-4D97-AF65-F5344CB8AC3E}">
        <p14:creationId xmlns:p14="http://schemas.microsoft.com/office/powerpoint/2010/main" val="2824246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753567"/>
          </a:xfrm>
        </p:spPr>
        <p:txBody>
          <a:bodyPr/>
          <a:lstStyle/>
          <a:p>
            <a:r>
              <a:rPr lang="ka-GE" b="1" dirty="0">
                <a:latin typeface="Calibri Light" panose="020F0302020204030204" pitchFamily="34" charset="0"/>
                <a:cs typeface="Calibri Light" panose="020F0302020204030204" pitchFamily="34" charset="0"/>
              </a:rPr>
              <a:t>ორი გრძნობის პრინციპი</a:t>
            </a:r>
            <a:endParaRPr lang="de-DE"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a:xfrm>
            <a:off x="527051" y="1220755"/>
            <a:ext cx="11329589" cy="4801163"/>
          </a:xfrm>
        </p:spPr>
        <p:txBody>
          <a:bodyPr/>
          <a:lstStyle/>
          <a:p>
            <a:pPr marL="243410" indent="0" algn="ctr">
              <a:buNone/>
            </a:pPr>
            <a:r>
              <a:rPr lang="ka-GE" b="1" dirty="0">
                <a:latin typeface="Calibri Light" panose="020F0302020204030204" pitchFamily="34" charset="0"/>
                <a:cs typeface="Calibri Light" panose="020F0302020204030204" pitchFamily="34" charset="0"/>
              </a:rPr>
              <a:t>როცა შესაძლებელია, სულ მცირე </a:t>
            </a:r>
            <a:r>
              <a:rPr lang="ka-GE" b="1" dirty="0">
                <a:solidFill>
                  <a:srgbClr val="CC0000"/>
                </a:solidFill>
                <a:latin typeface="Calibri Light" panose="020F0302020204030204" pitchFamily="34" charset="0"/>
                <a:cs typeface="Calibri Light" panose="020F0302020204030204" pitchFamily="34" charset="0"/>
              </a:rPr>
              <a:t>2   </a:t>
            </a:r>
          </a:p>
          <a:p>
            <a:pPr marL="243410" indent="0" algn="ctr">
              <a:buNone/>
            </a:pPr>
            <a:r>
              <a:rPr lang="ka-GE" b="1" dirty="0" smtClean="0">
                <a:solidFill>
                  <a:srgbClr val="CC0000"/>
                </a:solidFill>
                <a:latin typeface="Calibri Light" panose="020F0302020204030204" pitchFamily="34" charset="0"/>
                <a:cs typeface="Calibri Light" panose="020F0302020204030204" pitchFamily="34" charset="0"/>
              </a:rPr>
              <a:t>გრძნობის ორგანო </a:t>
            </a:r>
            <a:r>
              <a:rPr lang="ka-GE" b="1" dirty="0" smtClean="0">
                <a:latin typeface="Calibri Light" panose="020F0302020204030204" pitchFamily="34" charset="0"/>
                <a:cs typeface="Calibri Light" panose="020F0302020204030204" pitchFamily="34" charset="0"/>
              </a:rPr>
              <a:t>უნდა </a:t>
            </a:r>
            <a:r>
              <a:rPr lang="ka-GE" b="1" dirty="0">
                <a:latin typeface="Calibri Light" panose="020F0302020204030204" pitchFamily="34" charset="0"/>
                <a:cs typeface="Calibri Light" panose="020F0302020204030204" pitchFamily="34" charset="0"/>
              </a:rPr>
              <a:t>იყოს </a:t>
            </a:r>
            <a:r>
              <a:rPr lang="ka-GE" b="1" dirty="0" smtClean="0">
                <a:latin typeface="Calibri Light" panose="020F0302020204030204" pitchFamily="34" charset="0"/>
                <a:cs typeface="Calibri Light" panose="020F0302020204030204" pitchFamily="34" charset="0"/>
              </a:rPr>
              <a:t>გამოყენებული </a:t>
            </a:r>
            <a:r>
              <a:rPr lang="ka-GE" b="1" dirty="0">
                <a:latin typeface="Calibri Light" panose="020F0302020204030204" pitchFamily="34" charset="0"/>
                <a:cs typeface="Calibri Light" panose="020F0302020204030204" pitchFamily="34" charset="0"/>
              </a:rPr>
              <a:t>ყველა სიტუაციაში.</a:t>
            </a:r>
            <a:endParaRPr lang="de-DE" dirty="0">
              <a:latin typeface="Calibri Light" panose="020F0302020204030204" pitchFamily="34" charset="0"/>
              <a:cs typeface="Calibri Light" panose="020F0302020204030204" pitchFamily="34" charset="0"/>
            </a:endParaRPr>
          </a:p>
          <a:p>
            <a:pPr marL="243410" indent="0">
              <a:buNone/>
            </a:pPr>
            <a:endParaRPr lang="ka-GE" u="sng" dirty="0">
              <a:latin typeface="Calibri Light" panose="020F0302020204030204" pitchFamily="34" charset="0"/>
              <a:cs typeface="Calibri Light" panose="020F0302020204030204" pitchFamily="34" charset="0"/>
            </a:endParaRPr>
          </a:p>
          <a:p>
            <a:pPr marL="243410" indent="0">
              <a:buNone/>
            </a:pPr>
            <a:r>
              <a:rPr lang="ka-GE" u="sng" dirty="0">
                <a:latin typeface="Calibri Light" panose="020F0302020204030204" pitchFamily="34" charset="0"/>
                <a:cs typeface="Calibri Light" panose="020F0302020204030204" pitchFamily="34" charset="0"/>
              </a:rPr>
              <a:t>შესაძლო ფორმები</a:t>
            </a:r>
            <a:endParaRPr lang="de-DE" u="sng"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ვიზუალური, სმენითი, ტაქტილური/ჰაპტიკური, ყნოსვითი, გემო</a:t>
            </a:r>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pPr marL="243410" indent="0">
              <a:buNone/>
            </a:pPr>
            <a:endParaRPr lang="de-DE" u="sng" dirty="0">
              <a:latin typeface="Calibri Light" panose="020F0302020204030204" pitchFamily="34" charset="0"/>
              <a:cs typeface="Calibri Light" panose="020F0302020204030204" pitchFamily="34" charset="0"/>
            </a:endParaRPr>
          </a:p>
          <a:p>
            <a:pPr marL="243410" indent="0">
              <a:buNone/>
            </a:pPr>
            <a:endParaRPr lang="de-DE" u="sng" dirty="0">
              <a:latin typeface="Calibri Light" panose="020F0302020204030204" pitchFamily="34" charset="0"/>
              <a:cs typeface="Calibri Light" panose="020F0302020204030204" pitchFamily="34" charset="0"/>
            </a:endParaRPr>
          </a:p>
          <a:p>
            <a:pPr marL="243410" indent="0">
              <a:buNone/>
            </a:pPr>
            <a:endParaRPr lang="ka-GE" u="sng" dirty="0">
              <a:latin typeface="Calibri Light" panose="020F0302020204030204" pitchFamily="34" charset="0"/>
              <a:cs typeface="Calibri Light" panose="020F0302020204030204" pitchFamily="34" charset="0"/>
            </a:endParaRPr>
          </a:p>
          <a:p>
            <a:pPr marL="243410" indent="0">
              <a:buNone/>
            </a:pPr>
            <a:r>
              <a:rPr lang="ka-GE" u="sng" dirty="0">
                <a:latin typeface="Calibri Light" panose="020F0302020204030204" pitchFamily="34" charset="0"/>
                <a:cs typeface="Calibri Light" panose="020F0302020204030204" pitchFamily="34" charset="0"/>
              </a:rPr>
              <a:t>მაგალითები</a:t>
            </a:r>
            <a:endParaRPr lang="de-DE" u="sng" dirty="0">
              <a:latin typeface="Calibri Light" panose="020F0302020204030204" pitchFamily="34" charset="0"/>
              <a:cs typeface="Calibri Light" panose="020F0302020204030204" pitchFamily="34" charset="0"/>
            </a:endParaRPr>
          </a:p>
          <a:p>
            <a:pPr lvl="1">
              <a:spcBef>
                <a:spcPts val="0"/>
              </a:spcBef>
            </a:pPr>
            <a:r>
              <a:rPr lang="ka-GE" dirty="0">
                <a:latin typeface="Calibri Light" panose="020F0302020204030204" pitchFamily="34" charset="0"/>
                <a:cs typeface="Calibri Light" panose="020F0302020204030204" pitchFamily="34" charset="0"/>
              </a:rPr>
              <a:t>წერილობითი ინფორმაცია, პლიუს აუდიო აღწერა/აუდიოფაილი</a:t>
            </a:r>
            <a:endParaRPr lang="de-DE" dirty="0">
              <a:latin typeface="Calibri Light" panose="020F0302020204030204" pitchFamily="34" charset="0"/>
              <a:cs typeface="Calibri Light" panose="020F0302020204030204" pitchFamily="34" charset="0"/>
            </a:endParaRPr>
          </a:p>
          <a:p>
            <a:pPr lvl="1">
              <a:spcBef>
                <a:spcPts val="0"/>
              </a:spcBef>
            </a:pPr>
            <a:r>
              <a:rPr lang="ka-GE" dirty="0">
                <a:latin typeface="Calibri Light" panose="020F0302020204030204" pitchFamily="34" charset="0"/>
                <a:cs typeface="Calibri Light" panose="020F0302020204030204" pitchFamily="34" charset="0"/>
              </a:rPr>
              <a:t>კარის აბრის მარკირება ბრაილის შრიფტით (ტაქტილური) და ნორმალური პრინტით (ვიზუალური).</a:t>
            </a:r>
            <a:endParaRPr lang="de-DE" dirty="0">
              <a:latin typeface="Calibri Light" panose="020F0302020204030204" pitchFamily="34" charset="0"/>
              <a:cs typeface="Calibri Light" panose="020F0302020204030204" pitchFamily="34" charset="0"/>
            </a:endParaRPr>
          </a:p>
          <a:p>
            <a:pPr lvl="1">
              <a:spcBef>
                <a:spcPts val="0"/>
              </a:spcBef>
            </a:pPr>
            <a:r>
              <a:rPr lang="ka-GE" dirty="0">
                <a:latin typeface="Calibri Light" panose="020F0302020204030204" pitchFamily="34" charset="0"/>
                <a:cs typeface="Calibri Light" panose="020F0302020204030204" pitchFamily="34" charset="0"/>
              </a:rPr>
              <a:t>წერილობითი ინფორმაცია პლუს ციფრული ინფორმაცია (</a:t>
            </a:r>
            <a:r>
              <a:rPr lang="de-DE" dirty="0">
                <a:latin typeface="Calibri Light" panose="020F0302020204030204" pitchFamily="34" charset="0"/>
                <a:cs typeface="Calibri Light" panose="020F0302020204030204" pitchFamily="34" charset="0"/>
              </a:rPr>
              <a:t>QR </a:t>
            </a:r>
            <a:r>
              <a:rPr lang="ka-GE" dirty="0">
                <a:latin typeface="Calibri Light" panose="020F0302020204030204" pitchFamily="34" charset="0"/>
                <a:cs typeface="Calibri Light" panose="020F0302020204030204" pitchFamily="34" charset="0"/>
              </a:rPr>
              <a:t>კოდები, ბმულები)</a:t>
            </a:r>
            <a:endParaRPr lang="de-DE"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34</a:t>
            </a:fld>
            <a:endParaRPr lang="de-DE" altLang="de-DE" sz="4000" b="1" dirty="0"/>
          </a:p>
        </p:txBody>
      </p:sp>
      <p:pic>
        <p:nvPicPr>
          <p:cNvPr id="19458" name="Picture 2" descr="C:\Users\lauber_l\AppData\Local\Microsoft\Windows\Temporary Internet Files\Content.IE5\IC2ES2AC\Octicons-ey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445" y="3717032"/>
            <a:ext cx="836712" cy="83671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lauber_l\AppData\Local\Microsoft\Windows\Temporary Internet Files\Content.IE5\H1H83GMH\ear-159306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584" y="3525011"/>
            <a:ext cx="631528" cy="102873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lauber_l\AppData\Local\Microsoft\Windows\Temporary Internet Files\Content.IE5\HZHR2KY7\hand-309924_960_720[1].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12293" y="3559323"/>
            <a:ext cx="786756" cy="960108"/>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lauber_l\AppData\Local\Microsoft\Windows\Temporary Internet Files\Content.IE5\9C4KBQIW\nas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7828" y="3366247"/>
            <a:ext cx="864096" cy="134626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lauber_l\AppData\Local\Microsoft\Windows\Temporary Internet Files\Content.IE5\WMZVRA5B\tongue-35319_960_720[1].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04025" y="3717032"/>
            <a:ext cx="1440160" cy="747083"/>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C:\Users\lauber_l\AppData\Local\Microsoft\Windows\Temporary Internet Files\Content.IE5\HI032VNQ\lips-48953_960_720[1].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76242" y="3729893"/>
            <a:ext cx="1037447" cy="518724"/>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2735627" y="1220755"/>
            <a:ext cx="7203972" cy="9601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422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გარემოს მოწყობა </a:t>
            </a:r>
            <a:r>
              <a:rPr lang="de-DE" dirty="0">
                <a:latin typeface="Calibri Light" panose="020F0302020204030204" pitchFamily="34" charset="0"/>
                <a:cs typeface="Calibri Light" panose="020F0302020204030204" pitchFamily="34" charset="0"/>
              </a:rPr>
              <a:t>	</a:t>
            </a:r>
          </a:p>
        </p:txBody>
      </p:sp>
      <p:sp>
        <p:nvSpPr>
          <p:cNvPr id="3" name="Inhaltsplatzhalter 2"/>
          <p:cNvSpPr>
            <a:spLocks noGrp="1"/>
          </p:cNvSpPr>
          <p:nvPr>
            <p:ph idx="1"/>
          </p:nvPr>
        </p:nvSpPr>
        <p:spPr/>
        <p:txBody>
          <a:bodyPr/>
          <a:lstStyle/>
          <a:p>
            <a:pPr>
              <a:lnSpc>
                <a:spcPct val="150000"/>
              </a:lnSpc>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წვდომა ბარიერების გარეშე</a:t>
            </a:r>
            <a:r>
              <a:rPr lang="de-DE" dirty="0">
                <a:latin typeface="Calibri Light" panose="020F0302020204030204" pitchFamily="34" charset="0"/>
                <a:cs typeface="Calibri Light" panose="020F0302020204030204" pitchFamily="34" charset="0"/>
              </a:rPr>
              <a:t>: </a:t>
            </a:r>
          </a:p>
          <a:p>
            <a:pPr lvl="1">
              <a:lnSpc>
                <a:spcPct val="150000"/>
              </a:lnSpc>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გაიდლაინები, </a:t>
            </a:r>
            <a:r>
              <a:rPr lang="en-US" dirty="0">
                <a:latin typeface="Calibri Light" panose="020F0302020204030204" pitchFamily="34" charset="0"/>
                <a:cs typeface="Calibri Light" panose="020F0302020204030204" pitchFamily="34" charset="0"/>
              </a:rPr>
              <a:t>QR </a:t>
            </a:r>
            <a:r>
              <a:rPr lang="ka-GE" dirty="0">
                <a:latin typeface="Calibri Light" panose="020F0302020204030204" pitchFamily="34" charset="0"/>
                <a:cs typeface="Calibri Light" panose="020F0302020204030204" pitchFamily="34" charset="0"/>
              </a:rPr>
              <a:t>კოდები/ ბრაილის შრიფტით დაწერილი მინიშნებები</a:t>
            </a:r>
            <a:endParaRPr lang="de-DE" dirty="0">
              <a:latin typeface="Calibri Light" panose="020F0302020204030204" pitchFamily="34" charset="0"/>
              <a:cs typeface="Calibri Light" panose="020F0302020204030204" pitchFamily="34" charset="0"/>
            </a:endParaRPr>
          </a:p>
          <a:p>
            <a:pPr lvl="1">
              <a:lnSpc>
                <a:spcPct val="150000"/>
              </a:lnSpc>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ხელმისაწვდომი ინფორმაცია ოთახების</a:t>
            </a:r>
            <a:r>
              <a:rPr lang="de-DE" dirty="0">
                <a:latin typeface="Calibri Light" panose="020F0302020204030204" pitchFamily="34" charset="0"/>
                <a:cs typeface="Calibri Light" panose="020F0302020204030204" pitchFamily="34" charset="0"/>
              </a:rPr>
              <a:t>,</a:t>
            </a:r>
            <a:r>
              <a:rPr lang="ka-GE" dirty="0">
                <a:latin typeface="Calibri Light" panose="020F0302020204030204" pitchFamily="34" charset="0"/>
                <a:cs typeface="Calibri Light" panose="020F0302020204030204" pitchFamily="34" charset="0"/>
              </a:rPr>
              <a:t>წესების, მოთხოვნებისა და სამუშაო საათების შესახებ;</a:t>
            </a:r>
            <a:r>
              <a:rPr lang="de-DE" dirty="0">
                <a:latin typeface="Calibri Light" panose="020F0302020204030204" pitchFamily="34" charset="0"/>
                <a:cs typeface="Calibri Light" panose="020F0302020204030204" pitchFamily="34" charset="0"/>
              </a:rPr>
              <a:t> </a:t>
            </a:r>
          </a:p>
          <a:p>
            <a:pPr lvl="1">
              <a:lnSpc>
                <a:spcPct val="150000"/>
              </a:lnSpc>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კონტრასტი ორიენტაციისთვის (კარები, იატაკი, ავეჯი).</a:t>
            </a:r>
            <a:endParaRPr lang="de-DE" dirty="0">
              <a:latin typeface="Calibri Light" panose="020F0302020204030204" pitchFamily="34" charset="0"/>
              <a:cs typeface="Calibri Light" panose="020F0302020204030204" pitchFamily="34" charset="0"/>
            </a:endParaRPr>
          </a:p>
          <a:p>
            <a:pPr>
              <a:lnSpc>
                <a:spcPct val="150000"/>
              </a:lnSpc>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ხელმისაწვდომი ინფორმაცია პროცედურების შესახებ (ვებ-გვერდები, ბუკლეტები და ა.შ.).</a:t>
            </a:r>
            <a:endParaRPr lang="de-DE" dirty="0">
              <a:latin typeface="Calibri Light" panose="020F0302020204030204" pitchFamily="34" charset="0"/>
              <a:cs typeface="Calibri Light" panose="020F0302020204030204" pitchFamily="34" charset="0"/>
            </a:endParaRPr>
          </a:p>
          <a:p>
            <a:pPr>
              <a:lnSpc>
                <a:spcPct val="150000"/>
              </a:lnSpc>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ხელმისაწვდომი დოკუმენტები (სტრუქტურირებული </a:t>
            </a:r>
            <a:r>
              <a:rPr lang="en-US" dirty="0">
                <a:latin typeface="Calibri Light" panose="020F0302020204030204" pitchFamily="34" charset="0"/>
                <a:cs typeface="Calibri Light" panose="020F0302020204030204" pitchFamily="34" charset="0"/>
              </a:rPr>
              <a:t>PDF </a:t>
            </a:r>
            <a:r>
              <a:rPr lang="ka-GE" dirty="0">
                <a:latin typeface="Calibri Light" panose="020F0302020204030204" pitchFamily="34" charset="0"/>
                <a:cs typeface="Calibri Light" panose="020F0302020204030204" pitchFamily="34" charset="0"/>
              </a:rPr>
              <a:t>დოკუმეტენბი და .</a:t>
            </a:r>
            <a:r>
              <a:rPr lang="en-US" dirty="0">
                <a:latin typeface="Calibri Light" panose="020F0302020204030204" pitchFamily="34" charset="0"/>
                <a:cs typeface="Calibri Light" panose="020F0302020204030204" pitchFamily="34" charset="0"/>
              </a:rPr>
              <a:t>docx, QR </a:t>
            </a:r>
            <a:r>
              <a:rPr lang="ka-GE" dirty="0">
                <a:latin typeface="Calibri Light" panose="020F0302020204030204" pitchFamily="34" charset="0"/>
                <a:cs typeface="Calibri Light" panose="020F0302020204030204" pitchFamily="34" charset="0"/>
              </a:rPr>
              <a:t>კოდები). </a:t>
            </a:r>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pPr marL="182557" indent="0">
              <a:buNone/>
            </a:pPr>
            <a:endParaRPr lang="de-DE" dirty="0">
              <a:latin typeface="Calibri Light" panose="020F0302020204030204" pitchFamily="34" charset="0"/>
              <a:cs typeface="Calibri Light" panose="020F0302020204030204" pitchFamily="34" charset="0"/>
            </a:endParaRPr>
          </a:p>
          <a:p>
            <a:pPr marL="182557" indent="0">
              <a:buNone/>
            </a:pPr>
            <a:endParaRPr lang="de-DE"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35</a:t>
            </a:fld>
            <a:endParaRPr lang="de-DE" altLang="de-DE" sz="4000" b="1" dirty="0"/>
          </a:p>
        </p:txBody>
      </p:sp>
    </p:spTree>
    <p:extLst>
      <p:ext uri="{BB962C8B-B14F-4D97-AF65-F5344CB8AC3E}">
        <p14:creationId xmlns:p14="http://schemas.microsoft.com/office/powerpoint/2010/main" val="222030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182558" indent="0">
              <a:buNone/>
            </a:pPr>
            <a:r>
              <a:rPr lang="ka-GE" b="1" dirty="0">
                <a:latin typeface="Calibri Light" panose="020F0302020204030204" pitchFamily="34" charset="0"/>
                <a:cs typeface="Calibri Light" panose="020F0302020204030204" pitchFamily="34" charset="0"/>
              </a:rPr>
              <a:t>კომუნიკაცია და მხედველობის </a:t>
            </a:r>
            <a:r>
              <a:rPr lang="ka-GE" b="1" dirty="0" smtClean="0">
                <a:latin typeface="Calibri Light" panose="020F0302020204030204" pitchFamily="34" charset="0"/>
                <a:cs typeface="Calibri Light" panose="020F0302020204030204" pitchFamily="34" charset="0"/>
              </a:rPr>
              <a:t>დარღვევები </a:t>
            </a:r>
            <a:endParaRPr lang="de-DE" b="1" dirty="0">
              <a:latin typeface="Calibri Light" panose="020F0302020204030204" pitchFamily="34" charset="0"/>
              <a:cs typeface="Calibri Light" panose="020F0302020204030204" pitchFamily="34" charset="0"/>
            </a:endParaRPr>
          </a:p>
        </p:txBody>
      </p:sp>
      <p:sp>
        <p:nvSpPr>
          <p:cNvPr id="5" name="Inhaltsplatzhalter 4"/>
          <p:cNvSpPr>
            <a:spLocks noGrp="1"/>
          </p:cNvSpPr>
          <p:nvPr>
            <p:ph idx="1"/>
          </p:nvPr>
        </p:nvSpPr>
        <p:spPr/>
        <p:txBody>
          <a:bodyPr/>
          <a:lstStyle/>
          <a:p>
            <a:pPr lvl="1">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გაცნობითი შეხვედრისას, წარადგინეთ თქვენი სრული სახელი, შეიძლება მოკლედ დაახასიათოთ კიდეც საკუთარი თავი. </a:t>
            </a:r>
          </a:p>
          <a:p>
            <a:pPr lvl="1">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ისაუბრეთ ადამიანთან და არა ადამიანზე (პირდაპირი კომუნიკაცია) </a:t>
            </a:r>
          </a:p>
          <a:p>
            <a:pPr lvl="1">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იყავით პუნქტუალური </a:t>
            </a:r>
            <a:endParaRPr lang="de-DE" dirty="0">
              <a:latin typeface="Calibri Light" panose="020F0302020204030204" pitchFamily="34" charset="0"/>
              <a:cs typeface="Calibri Light" panose="020F0302020204030204" pitchFamily="34" charset="0"/>
            </a:endParaRPr>
          </a:p>
          <a:p>
            <a:pPr lvl="1">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ჰკითხეთ ადამიანს სჭირდება თუ არა დახმარება </a:t>
            </a:r>
            <a:endParaRPr lang="de-DE" dirty="0">
              <a:latin typeface="Calibri Light" panose="020F0302020204030204" pitchFamily="34" charset="0"/>
              <a:cs typeface="Calibri Light" panose="020F0302020204030204" pitchFamily="34" charset="0"/>
            </a:endParaRPr>
          </a:p>
          <a:p>
            <a:pPr lvl="1">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შესთავაზეთ დახმარება და დაელოდეთ ინსტრუქციას</a:t>
            </a:r>
            <a:endParaRPr lang="de-DE" dirty="0">
              <a:latin typeface="Calibri Light" panose="020F0302020204030204" pitchFamily="34" charset="0"/>
              <a:cs typeface="Calibri Light" panose="020F0302020204030204" pitchFamily="34" charset="0"/>
            </a:endParaRPr>
          </a:p>
          <a:p>
            <a:pPr marL="457200" lvl="1" indent="0">
              <a:buNone/>
            </a:pPr>
            <a:endParaRPr lang="de-DE" dirty="0">
              <a:latin typeface="Calibri Light" panose="020F0302020204030204" pitchFamily="34" charset="0"/>
              <a:cs typeface="Calibri Light" panose="020F0302020204030204" pitchFamily="34" charset="0"/>
            </a:endParaRPr>
          </a:p>
          <a:p>
            <a:pPr lvl="1">
              <a:buFont typeface="Wingdings" panose="05000000000000000000" pitchFamily="2" charset="2"/>
              <a:buChar char="ü"/>
            </a:pPr>
            <a:r>
              <a:rPr lang="ka-GE" dirty="0">
                <a:latin typeface="Calibri Light" panose="020F0302020204030204" pitchFamily="34" charset="0"/>
                <a:cs typeface="Calibri Light" panose="020F0302020204030204" pitchFamily="34" charset="0"/>
              </a:rPr>
              <a:t>არ შეეხოთ ადამიანს, წინასწარ გაფრთხილების გარეშე და იკითხეთ თანახმაა თუ არა. </a:t>
            </a:r>
            <a:endParaRPr lang="de-DE" dirty="0">
              <a:latin typeface="Calibri Light" panose="020F0302020204030204" pitchFamily="34" charset="0"/>
              <a:cs typeface="Calibri Light" panose="020F0302020204030204" pitchFamily="34" charset="0"/>
            </a:endParaRPr>
          </a:p>
          <a:p>
            <a:pPr lvl="1"/>
            <a:endParaRPr lang="de-DE" dirty="0">
              <a:latin typeface="Calibri Light" panose="020F0302020204030204" pitchFamily="34" charset="0"/>
              <a:cs typeface="Calibri Light" panose="020F0302020204030204" pitchFamily="34" charset="0"/>
            </a:endParaRPr>
          </a:p>
          <a:p>
            <a:pPr lvl="8"/>
            <a:r>
              <a:rPr lang="de-DE" dirty="0">
                <a:latin typeface="Calibri Light" panose="020F0302020204030204" pitchFamily="34" charset="0"/>
                <a:cs typeface="Calibri Light" panose="020F0302020204030204" pitchFamily="34" charset="0"/>
              </a:rPr>
              <a:t>s.a. So und nicht so.</a:t>
            </a:r>
          </a:p>
        </p:txBody>
      </p:sp>
      <p:sp>
        <p:nvSpPr>
          <p:cNvPr id="6" name="Fußzeilenplatzhalter 5"/>
          <p:cNvSpPr>
            <a:spLocks noGrp="1"/>
          </p:cNvSpPr>
          <p:nvPr>
            <p:ph type="ftr" sz="quarter" idx="10"/>
          </p:nvPr>
        </p:nvSpPr>
        <p:spPr/>
        <p:txBody>
          <a:bodyPr/>
          <a:lstStyle/>
          <a:p>
            <a:pPr>
              <a:defRPr/>
            </a:pPr>
            <a:r>
              <a:rPr lang="de-DE" altLang="de-DE"/>
              <a:t>Dr. Sabine Lauber, UMR, Project CISI</a:t>
            </a:r>
          </a:p>
        </p:txBody>
      </p:sp>
      <p:sp>
        <p:nvSpPr>
          <p:cNvPr id="7" name="Foliennummernplatzhalter 6"/>
          <p:cNvSpPr>
            <a:spLocks noGrp="1"/>
          </p:cNvSpPr>
          <p:nvPr>
            <p:ph type="sldNum" sz="quarter" idx="11"/>
          </p:nvPr>
        </p:nvSpPr>
        <p:spPr/>
        <p:txBody>
          <a:bodyPr/>
          <a:lstStyle/>
          <a:p>
            <a:pPr>
              <a:defRPr/>
            </a:pPr>
            <a:fld id="{A50B7C2E-A3E6-40DD-A03F-8FB8F37CBFE9}" type="slidenum">
              <a:rPr lang="de-DE" altLang="de-DE" sz="4000" b="1" smtClean="0"/>
              <a:pPr>
                <a:defRPr/>
              </a:pPr>
              <a:t>36</a:t>
            </a:fld>
            <a:endParaRPr lang="de-DE" altLang="de-DE" sz="4000" b="1" dirty="0"/>
          </a:p>
        </p:txBody>
      </p:sp>
    </p:spTree>
    <p:extLst>
      <p:ext uri="{BB962C8B-B14F-4D97-AF65-F5344CB8AC3E}">
        <p14:creationId xmlns:p14="http://schemas.microsoft.com/office/powerpoint/2010/main" val="4107884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ოფისში შეხვედრა </a:t>
            </a:r>
            <a:endParaRPr lang="de-DE"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r>
              <a:rPr lang="ka-GE" b="1" dirty="0">
                <a:latin typeface="Calibri Light" panose="020F0302020204030204" pitchFamily="34" charset="0"/>
                <a:cs typeface="Calibri Light" panose="020F0302020204030204" pitchFamily="34" charset="0"/>
              </a:rPr>
              <a:t>ორიენტაცია</a:t>
            </a:r>
            <a:r>
              <a:rPr lang="de-DE" b="1" dirty="0">
                <a:latin typeface="Calibri Light" panose="020F0302020204030204" pitchFamily="34" charset="0"/>
                <a:cs typeface="Calibri Light" panose="020F0302020204030204" pitchFamily="34" charset="0"/>
              </a:rPr>
              <a:t>:</a:t>
            </a:r>
          </a:p>
          <a:p>
            <a:pPr lvl="1"/>
            <a:r>
              <a:rPr lang="ka-GE" sz="1800" dirty="0">
                <a:latin typeface="Calibri Light" panose="020F0302020204030204" pitchFamily="34" charset="0"/>
                <a:cs typeface="Calibri Light" panose="020F0302020204030204" pitchFamily="34" charset="0"/>
              </a:rPr>
              <a:t>ოთახის აღწერა და მისი ადგილმდებარეობა/პოზიცია შენობაში (საათის პრინციპი, მანძილი მეტრებში ან კართან მიმართებაში).</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ოთახის სიტუაციის აღწერა და </a:t>
            </a:r>
            <a:r>
              <a:rPr lang="ka-GE" sz="1800" dirty="0" smtClean="0">
                <a:latin typeface="Calibri Light" panose="020F0302020204030204" pitchFamily="34" charset="0"/>
                <a:cs typeface="Calibri Light" panose="020F0302020204030204" pitchFamily="34" charset="0"/>
              </a:rPr>
              <a:t>მოწყობის </a:t>
            </a:r>
            <a:r>
              <a:rPr lang="ka-GE" sz="1800" dirty="0">
                <a:latin typeface="Calibri Light" panose="020F0302020204030204" pitchFamily="34" charset="0"/>
                <a:cs typeface="Calibri Light" panose="020F0302020204030204" pitchFamily="34" charset="0"/>
              </a:rPr>
              <a:t>ტიპი.</a:t>
            </a:r>
            <a:endParaRPr lang="de-DE" sz="1800" dirty="0">
              <a:latin typeface="Calibri Light" panose="020F0302020204030204" pitchFamily="34" charset="0"/>
              <a:cs typeface="Calibri Light" panose="020F0302020204030204" pitchFamily="34" charset="0"/>
            </a:endParaRPr>
          </a:p>
          <a:p>
            <a:pPr lvl="2"/>
            <a:r>
              <a:rPr lang="ka-GE" sz="1600" dirty="0">
                <a:latin typeface="Calibri Light" panose="020F0302020204030204" pitchFamily="34" charset="0"/>
                <a:cs typeface="Calibri Light" panose="020F0302020204030204" pitchFamily="34" charset="0"/>
              </a:rPr>
              <a:t>სავარჯიშო: დაწერეთ ავტობუსის გაჩერებიდან თქვენი ოფისისკენ მიმავალი გზის აღწერა.</a:t>
            </a:r>
            <a:endParaRPr lang="de-DE" dirty="0">
              <a:latin typeface="Calibri Light" panose="020F0302020204030204" pitchFamily="34" charset="0"/>
              <a:cs typeface="Calibri Light" panose="020F0302020204030204" pitchFamily="34" charset="0"/>
            </a:endParaRPr>
          </a:p>
          <a:p>
            <a:r>
              <a:rPr lang="ka-GE" b="1" dirty="0">
                <a:latin typeface="Calibri Light" panose="020F0302020204030204" pitchFamily="34" charset="0"/>
                <a:cs typeface="Calibri Light" panose="020F0302020204030204" pitchFamily="34" charset="0"/>
              </a:rPr>
              <a:t> სახელმძღვანელო </a:t>
            </a:r>
            <a:r>
              <a:rPr lang="ka-GE" b="1" dirty="0" smtClean="0">
                <a:latin typeface="Calibri Light" panose="020F0302020204030204" pitchFamily="34" charset="0"/>
                <a:cs typeface="Calibri Light" panose="020F0302020204030204" pitchFamily="34" charset="0"/>
              </a:rPr>
              <a:t>პრინციპები  </a:t>
            </a:r>
            <a:endParaRPr lang="de-DE" b="1"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შესთავაზეთ თქვენი იდაყვი ორიენტაციისთვის </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იყავით პირველი, ვინც შევა ოთახში და ა.შ. </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გაახმოვანეთ კიბეები, ნაბიჯები, კარები. </a:t>
            </a:r>
            <a:endParaRPr lang="de-DE" sz="1800" dirty="0">
              <a:latin typeface="Calibri Light" panose="020F0302020204030204" pitchFamily="34" charset="0"/>
              <a:cs typeface="Calibri Light" panose="020F0302020204030204" pitchFamily="34" charset="0"/>
            </a:endParaRPr>
          </a:p>
          <a:p>
            <a:pPr lvl="1"/>
            <a:r>
              <a:rPr lang="ka-GE" sz="1800" dirty="0">
                <a:latin typeface="Calibri Light" panose="020F0302020204030204" pitchFamily="34" charset="0"/>
                <a:cs typeface="Calibri Light" panose="020F0302020204030204" pitchFamily="34" charset="0"/>
              </a:rPr>
              <a:t>გამოიყენეთ თქვენი ხელი გაძღოლისთვის </a:t>
            </a:r>
            <a:endParaRPr lang="de-DE" sz="1800" dirty="0">
              <a:latin typeface="Calibri Light" panose="020F0302020204030204" pitchFamily="34" charset="0"/>
              <a:cs typeface="Calibri Light" panose="020F0302020204030204" pitchFamily="34" charset="0"/>
            </a:endParaRPr>
          </a:p>
          <a:p>
            <a:pPr lvl="1"/>
            <a:r>
              <a:rPr lang="ka-GE" sz="1600" dirty="0">
                <a:latin typeface="Calibri Light" panose="020F0302020204030204" pitchFamily="34" charset="0"/>
                <a:cs typeface="Calibri Light" panose="020F0302020204030204" pitchFamily="34" charset="0"/>
              </a:rPr>
              <a:t>ვიდეო</a:t>
            </a:r>
            <a:r>
              <a:rPr lang="de-DE" sz="1600" dirty="0">
                <a:latin typeface="Calibri Light" panose="020F0302020204030204" pitchFamily="34" charset="0"/>
                <a:cs typeface="Calibri Light" panose="020F0302020204030204" pitchFamily="34" charset="0"/>
              </a:rPr>
              <a:t>: </a:t>
            </a:r>
            <a:r>
              <a:rPr lang="de-DE" dirty="0">
                <a:latin typeface="Calibri Light" panose="020F0302020204030204" pitchFamily="34" charset="0"/>
                <a:cs typeface="Calibri Light" panose="020F0302020204030204" pitchFamily="34" charset="0"/>
                <a:hlinkClick r:id="rId2"/>
              </a:rPr>
              <a:t>https://www.youtube.com/watch?v=AuGb4yge-ys</a:t>
            </a:r>
            <a:r>
              <a:rPr lang="de-DE" dirty="0">
                <a:latin typeface="Calibri Light" panose="020F0302020204030204" pitchFamily="34" charset="0"/>
                <a:cs typeface="Calibri Light" panose="020F0302020204030204" pitchFamily="34" charset="0"/>
              </a:rPr>
              <a:t> </a:t>
            </a: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37</a:t>
            </a:fld>
            <a:endParaRPr lang="de-DE" altLang="de-DE" sz="4000" b="1" dirty="0"/>
          </a:p>
        </p:txBody>
      </p:sp>
    </p:spTree>
    <p:extLst>
      <p:ext uri="{BB962C8B-B14F-4D97-AF65-F5344CB8AC3E}">
        <p14:creationId xmlns:p14="http://schemas.microsoft.com/office/powerpoint/2010/main" val="4082129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ერთად მუშაობა</a:t>
            </a:r>
            <a:endParaRPr lang="de-DE"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r>
              <a:rPr lang="ka-GE" b="1" dirty="0">
                <a:latin typeface="Calibri Light" panose="020F0302020204030204" pitchFamily="34" charset="0"/>
                <a:cs typeface="Calibri Light" panose="020F0302020204030204" pitchFamily="34" charset="0"/>
              </a:rPr>
              <a:t>ხელმისაწვდომი </a:t>
            </a:r>
            <a:r>
              <a:rPr lang="ka-GE" b="1" dirty="0" smtClean="0">
                <a:latin typeface="Calibri Light" panose="020F0302020204030204" pitchFamily="34" charset="0"/>
                <a:cs typeface="Calibri Light" panose="020F0302020204030204" pitchFamily="34" charset="0"/>
              </a:rPr>
              <a:t>მასალები</a:t>
            </a:r>
            <a:r>
              <a:rPr lang="de-DE" dirty="0" smtClean="0">
                <a:latin typeface="Calibri Light" panose="020F0302020204030204" pitchFamily="34" charset="0"/>
                <a:cs typeface="Calibri Light" panose="020F0302020204030204" pitchFamily="34" charset="0"/>
              </a:rPr>
              <a:t>: </a:t>
            </a:r>
            <a:r>
              <a:rPr lang="ka-GE" dirty="0">
                <a:latin typeface="Calibri Light" panose="020F0302020204030204" pitchFamily="34" charset="0"/>
                <a:cs typeface="Calibri Light" panose="020F0302020204030204" pitchFamily="34" charset="0"/>
              </a:rPr>
              <a:t>პრეზენტაციები, ტექსტები, ინფორმაცია</a:t>
            </a:r>
            <a:endParaRPr lang="de-DE" dirty="0">
              <a:latin typeface="Calibri Light" panose="020F0302020204030204" pitchFamily="34" charset="0"/>
              <a:cs typeface="Calibri Light" panose="020F0302020204030204" pitchFamily="34" charset="0"/>
            </a:endParaRPr>
          </a:p>
          <a:p>
            <a:pPr lvl="1"/>
            <a:r>
              <a:rPr lang="ka-GE" dirty="0">
                <a:latin typeface="Calibri Light" panose="020F0302020204030204" pitchFamily="34" charset="0"/>
                <a:cs typeface="Calibri Light" panose="020F0302020204030204" pitchFamily="34" charset="0"/>
              </a:rPr>
              <a:t>ფორმატის შესაძლებლობა </a:t>
            </a:r>
            <a:endParaRPr lang="de-DE" dirty="0">
              <a:latin typeface="Calibri Light" panose="020F0302020204030204" pitchFamily="34" charset="0"/>
              <a:cs typeface="Calibri Light" panose="020F0302020204030204" pitchFamily="34" charset="0"/>
            </a:endParaRPr>
          </a:p>
          <a:p>
            <a:pPr lvl="1"/>
            <a:r>
              <a:rPr lang="ka-GE" dirty="0">
                <a:latin typeface="Calibri Light" panose="020F0302020204030204" pitchFamily="34" charset="0"/>
                <a:cs typeface="Calibri Light" panose="020F0302020204030204" pitchFamily="34" charset="0"/>
              </a:rPr>
              <a:t>სატესტო საშუალებების გამოყენება, თუ შესაძლებელია</a:t>
            </a:r>
            <a:endParaRPr lang="de-DE" dirty="0">
              <a:latin typeface="Calibri Light" panose="020F0302020204030204" pitchFamily="34" charset="0"/>
              <a:cs typeface="Calibri Light" panose="020F0302020204030204" pitchFamily="34" charset="0"/>
            </a:endParaRPr>
          </a:p>
          <a:p>
            <a:pPr lvl="1"/>
            <a:r>
              <a:rPr lang="ka-GE" dirty="0">
                <a:latin typeface="Calibri Light" panose="020F0302020204030204" pitchFamily="34" charset="0"/>
                <a:cs typeface="Calibri Light" panose="020F0302020204030204" pitchFamily="34" charset="0"/>
                <a:hlinkClick r:id="rId2"/>
              </a:rPr>
              <a:t>ხელმისაწვდომი დოკუმენტების გზამკვლევი : </a:t>
            </a:r>
          </a:p>
          <a:p>
            <a:pPr marL="457200" lvl="1" indent="0">
              <a:buNone/>
            </a:pPr>
            <a:r>
              <a:rPr lang="de-DE" dirty="0">
                <a:latin typeface="Calibri Light" panose="020F0302020204030204" pitchFamily="34" charset="0"/>
                <a:cs typeface="Calibri Light" panose="020F0302020204030204" pitchFamily="34" charset="0"/>
                <a:hlinkClick r:id="rId2"/>
              </a:rPr>
              <a:t>https://www.euroblind.org/publications-and-resources/making-information-accessible-all</a:t>
            </a:r>
            <a:endParaRPr lang="de-DE" dirty="0">
              <a:latin typeface="Calibri Light" panose="020F0302020204030204" pitchFamily="34" charset="0"/>
              <a:cs typeface="Calibri Light" panose="020F0302020204030204" pitchFamily="34" charset="0"/>
            </a:endParaRPr>
          </a:p>
          <a:p>
            <a:pPr marL="457200" lvl="1" indent="0">
              <a:buNone/>
            </a:pPr>
            <a:endParaRPr lang="de-DE" dirty="0">
              <a:latin typeface="Calibri Light" panose="020F0302020204030204" pitchFamily="34" charset="0"/>
              <a:cs typeface="Calibri Light" panose="020F0302020204030204" pitchFamily="34" charset="0"/>
            </a:endParaRPr>
          </a:p>
          <a:p>
            <a:r>
              <a:rPr lang="ka-GE" b="1" dirty="0">
                <a:latin typeface="Calibri Light" panose="020F0302020204030204" pitchFamily="34" charset="0"/>
                <a:cs typeface="Calibri Light" panose="020F0302020204030204" pitchFamily="34" charset="0"/>
              </a:rPr>
              <a:t>სურათის აღწერა</a:t>
            </a:r>
            <a:r>
              <a:rPr lang="de-DE" b="1" dirty="0">
                <a:latin typeface="Calibri Light" panose="020F0302020204030204" pitchFamily="34" charset="0"/>
                <a:cs typeface="Calibri Light" panose="020F0302020204030204" pitchFamily="34" charset="0"/>
              </a:rPr>
              <a:t>: </a:t>
            </a:r>
          </a:p>
          <a:p>
            <a:pPr lvl="1"/>
            <a:r>
              <a:rPr lang="ka-GE" dirty="0">
                <a:latin typeface="Calibri Light" panose="020F0302020204030204" pitchFamily="34" charset="0"/>
                <a:cs typeface="Calibri Light" panose="020F0302020204030204" pitchFamily="34" charset="0"/>
              </a:rPr>
              <a:t>შესთავაზეთ  ინფორმაციის შემცველი ალტერნატიული ტესტები ყველა სურათისთვის.</a:t>
            </a:r>
            <a:endParaRPr lang="de-DE" dirty="0">
              <a:latin typeface="Calibri Light" panose="020F0302020204030204" pitchFamily="34" charset="0"/>
              <a:cs typeface="Calibri Light" panose="020F0302020204030204" pitchFamily="34" charset="0"/>
            </a:endParaRPr>
          </a:p>
          <a:p>
            <a:pPr lvl="1"/>
            <a:r>
              <a:rPr lang="ka-GE" dirty="0">
                <a:latin typeface="Calibri Light" panose="020F0302020204030204" pitchFamily="34" charset="0"/>
                <a:cs typeface="Calibri Light" panose="020F0302020204030204" pitchFamily="34" charset="0"/>
              </a:rPr>
              <a:t>აღწერა შეეცადეთ იყოს მოკლე და ნეიტრალური</a:t>
            </a:r>
            <a:endParaRPr lang="de-DE" dirty="0">
              <a:latin typeface="Calibri Light" panose="020F0302020204030204" pitchFamily="34" charset="0"/>
              <a:cs typeface="Calibri Light" panose="020F0302020204030204" pitchFamily="34" charset="0"/>
            </a:endParaRPr>
          </a:p>
          <a:p>
            <a:pPr lvl="1"/>
            <a:r>
              <a:rPr lang="ka-GE" dirty="0" smtClean="0">
                <a:latin typeface="Calibri Light" panose="020F0302020204030204" pitchFamily="34" charset="0"/>
                <a:cs typeface="Calibri Light" panose="020F0302020204030204" pitchFamily="34" charset="0"/>
              </a:rPr>
              <a:t>აღნიშნეთ </a:t>
            </a:r>
            <a:r>
              <a:rPr lang="ka-GE" dirty="0">
                <a:latin typeface="Calibri Light" panose="020F0302020204030204" pitchFamily="34" charset="0"/>
                <a:cs typeface="Calibri Light" panose="020F0302020204030204" pitchFamily="34" charset="0"/>
              </a:rPr>
              <a:t>წყარო</a:t>
            </a:r>
            <a:endParaRPr lang="de-DE" dirty="0">
              <a:latin typeface="Calibri Light" panose="020F0302020204030204" pitchFamily="34" charset="0"/>
              <a:cs typeface="Calibri Light" panose="020F0302020204030204" pitchFamily="34" charset="0"/>
            </a:endParaRPr>
          </a:p>
          <a:p>
            <a:pPr lvl="1"/>
            <a:r>
              <a:rPr lang="ka-GE" dirty="0">
                <a:latin typeface="Calibri Light" panose="020F0302020204030204" pitchFamily="34" charset="0"/>
                <a:cs typeface="Calibri Light" panose="020F0302020204030204" pitchFamily="34" charset="0"/>
              </a:rPr>
              <a:t>მონიშნეთ </a:t>
            </a:r>
            <a:r>
              <a:rPr lang="ka-GE" dirty="0" smtClean="0">
                <a:latin typeface="Calibri Light" panose="020F0302020204030204" pitchFamily="34" charset="0"/>
                <a:cs typeface="Calibri Light" panose="020F0302020204030204" pitchFamily="34" charset="0"/>
              </a:rPr>
              <a:t>ილუსტაციები</a:t>
            </a:r>
            <a:r>
              <a:rPr lang="de-DE" dirty="0">
                <a:latin typeface="Calibri Light" panose="020F0302020204030204" pitchFamily="34" charset="0"/>
                <a:cs typeface="Calibri Light" panose="020F0302020204030204" pitchFamily="34" charset="0"/>
              </a:rPr>
              <a:t>	</a:t>
            </a: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38</a:t>
            </a:fld>
            <a:endParaRPr lang="de-DE" altLang="de-DE" sz="4000" b="1" dirty="0"/>
          </a:p>
        </p:txBody>
      </p:sp>
    </p:spTree>
    <p:extLst>
      <p:ext uri="{BB962C8B-B14F-4D97-AF65-F5344CB8AC3E}">
        <p14:creationId xmlns:p14="http://schemas.microsoft.com/office/powerpoint/2010/main" val="684703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გამოცდები და შეფასება </a:t>
            </a:r>
            <a:endParaRPr lang="de-DE"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a:ln>
            <a:solidFill>
              <a:schemeClr val="bg1"/>
            </a:solidFill>
          </a:ln>
        </p:spPr>
        <p:txBody>
          <a:bodyPr/>
          <a:lstStyle/>
          <a:p>
            <a:r>
              <a:rPr lang="ka-GE" b="1" dirty="0" smtClean="0">
                <a:latin typeface="Calibri Light" panose="020F0302020204030204" pitchFamily="34" charset="0"/>
                <a:cs typeface="Calibri Light" panose="020F0302020204030204" pitchFamily="34" charset="0"/>
              </a:rPr>
              <a:t>მოწყვლადობის </a:t>
            </a:r>
            <a:r>
              <a:rPr lang="ka-GE" b="1" dirty="0">
                <a:latin typeface="Calibri Light" panose="020F0302020204030204" pitchFamily="34" charset="0"/>
                <a:cs typeface="Calibri Light" panose="020F0302020204030204" pitchFamily="34" charset="0"/>
              </a:rPr>
              <a:t>კომპენსაცია</a:t>
            </a:r>
            <a:endParaRPr lang="de-DE" b="1" dirty="0">
              <a:latin typeface="Calibri Light" panose="020F0302020204030204" pitchFamily="34" charset="0"/>
              <a:cs typeface="Calibri Light" panose="020F0302020204030204" pitchFamily="34" charset="0"/>
            </a:endParaRPr>
          </a:p>
          <a:p>
            <a:pPr lvl="1"/>
            <a:r>
              <a:rPr lang="ka-GE" sz="1600" dirty="0" smtClean="0">
                <a:latin typeface="Calibri Light" panose="020F0302020204030204" pitchFamily="34" charset="0"/>
                <a:cs typeface="Calibri Light" panose="020F0302020204030204" pitchFamily="34" charset="0"/>
              </a:rPr>
              <a:t>მოცემულია </a:t>
            </a:r>
            <a:r>
              <a:rPr lang="ka-GE" sz="1600" dirty="0">
                <a:latin typeface="Calibri Light" panose="020F0302020204030204" pitchFamily="34" charset="0"/>
                <a:cs typeface="Calibri Light" panose="020F0302020204030204" pitchFamily="34" charset="0"/>
              </a:rPr>
              <a:t>ზოგად რეგულაციებში</a:t>
            </a:r>
          </a:p>
          <a:p>
            <a:pPr lvl="1"/>
            <a:r>
              <a:rPr lang="ka-GE" sz="1600" dirty="0">
                <a:latin typeface="Calibri Light" panose="020F0302020204030204" pitchFamily="34" charset="0"/>
                <a:cs typeface="Calibri Light" panose="020F0302020204030204" pitchFamily="34" charset="0"/>
              </a:rPr>
              <a:t>მინიჭებული იქნება განაცხადით</a:t>
            </a:r>
            <a:endParaRPr lang="de-DE" sz="1600" dirty="0">
              <a:latin typeface="Calibri Light" panose="020F0302020204030204" pitchFamily="34" charset="0"/>
              <a:cs typeface="Calibri Light" panose="020F0302020204030204" pitchFamily="34" charset="0"/>
            </a:endParaRPr>
          </a:p>
          <a:p>
            <a:pPr lvl="1"/>
            <a:r>
              <a:rPr lang="ka-GE" sz="1600" dirty="0">
                <a:latin typeface="Calibri Light" panose="020F0302020204030204" pitchFamily="34" charset="0"/>
                <a:cs typeface="Calibri Light" panose="020F0302020204030204" pitchFamily="34" charset="0"/>
              </a:rPr>
              <a:t>საგამოცდო საბჭო იღებს გადაწყვეტილებას ფორმის შესახებ</a:t>
            </a:r>
            <a:endParaRPr lang="de-DE" sz="1600" dirty="0">
              <a:latin typeface="Calibri Light" panose="020F0302020204030204" pitchFamily="34" charset="0"/>
              <a:cs typeface="Calibri Light" panose="020F0302020204030204" pitchFamily="34" charset="0"/>
            </a:endParaRPr>
          </a:p>
          <a:p>
            <a:pPr lvl="1"/>
            <a:r>
              <a:rPr lang="ka-GE" sz="1600" dirty="0">
                <a:latin typeface="Calibri Light" panose="020F0302020204030204" pitchFamily="34" charset="0"/>
                <a:cs typeface="Calibri Light" panose="020F0302020204030204" pitchFamily="34" charset="0"/>
              </a:rPr>
              <a:t>სასარგებლოა დამატებითი ინდივიდუალური შეთანხმების წარმოება გამომცდელსა და სტუდენტს შორის. </a:t>
            </a:r>
            <a:endParaRPr lang="de-DE" b="1" dirty="0">
              <a:latin typeface="Calibri Light" panose="020F0302020204030204" pitchFamily="34" charset="0"/>
              <a:cs typeface="Calibri Light" panose="020F0302020204030204" pitchFamily="34" charset="0"/>
            </a:endParaRPr>
          </a:p>
          <a:p>
            <a:r>
              <a:rPr lang="ka-GE" b="1" dirty="0">
                <a:latin typeface="Calibri Light" panose="020F0302020204030204" pitchFamily="34" charset="0"/>
                <a:cs typeface="Calibri Light" panose="020F0302020204030204" pitchFamily="34" charset="0"/>
              </a:rPr>
              <a:t>კომპენსაციის შესაძლო ფორმები</a:t>
            </a:r>
            <a:endParaRPr lang="de-DE" dirty="0">
              <a:latin typeface="Calibri Light" panose="020F0302020204030204" pitchFamily="34" charset="0"/>
              <a:cs typeface="Calibri Light" panose="020F0302020204030204" pitchFamily="34" charset="0"/>
            </a:endParaRPr>
          </a:p>
          <a:p>
            <a:pPr lvl="1"/>
            <a:r>
              <a:rPr lang="ka-GE" sz="1600" dirty="0">
                <a:latin typeface="Calibri Light" panose="020F0302020204030204" pitchFamily="34" charset="0"/>
                <a:cs typeface="Calibri Light" panose="020F0302020204030204" pitchFamily="34" charset="0"/>
              </a:rPr>
              <a:t>მეტი დრო,  განსხვავებული საშუალება (საკუთარი ლეპტოპი, </a:t>
            </a:r>
            <a:r>
              <a:rPr lang="ka-GE" sz="1600" dirty="0" smtClean="0">
                <a:latin typeface="Calibri Light" panose="020F0302020204030204" pitchFamily="34" charset="0"/>
                <a:cs typeface="Calibri Light" panose="020F0302020204030204" pitchFamily="34" charset="0"/>
              </a:rPr>
              <a:t>წერილობითი </a:t>
            </a:r>
            <a:r>
              <a:rPr lang="ka-GE" sz="1600" dirty="0">
                <a:latin typeface="Calibri Light" panose="020F0302020204030204" pitchFamily="34" charset="0"/>
                <a:cs typeface="Calibri Light" panose="020F0302020204030204" pitchFamily="34" charset="0"/>
              </a:rPr>
              <a:t>გამოცდის ნაცვლად ზეპირი, ვიზუალური შინაარსით კითხვების </a:t>
            </a:r>
            <a:r>
              <a:rPr lang="ka-GE" sz="1600" dirty="0" smtClean="0">
                <a:latin typeface="Calibri Light" panose="020F0302020204030204" pitchFamily="34" charset="0"/>
                <a:cs typeface="Calibri Light" panose="020F0302020204030204" pitchFamily="34" charset="0"/>
              </a:rPr>
              <a:t>შეთავაზება).</a:t>
            </a:r>
            <a:endParaRPr lang="de-DE" dirty="0">
              <a:latin typeface="Calibri Light" panose="020F0302020204030204" pitchFamily="34" charset="0"/>
              <a:cs typeface="Calibri Light" panose="020F0302020204030204" pitchFamily="34" charset="0"/>
            </a:endParaRPr>
          </a:p>
          <a:p>
            <a:r>
              <a:rPr lang="ka-GE" dirty="0">
                <a:latin typeface="Calibri Light" panose="020F0302020204030204" pitchFamily="34" charset="0"/>
                <a:cs typeface="Calibri Light" panose="020F0302020204030204" pitchFamily="34" charset="0"/>
              </a:rPr>
              <a:t>მიზანი</a:t>
            </a:r>
            <a:r>
              <a:rPr lang="de-DE" dirty="0">
                <a:latin typeface="Calibri Light" panose="020F0302020204030204" pitchFamily="34" charset="0"/>
                <a:cs typeface="Calibri Light" panose="020F0302020204030204" pitchFamily="34" charset="0"/>
              </a:rPr>
              <a:t>: </a:t>
            </a:r>
            <a:r>
              <a:rPr lang="ka-GE" dirty="0">
                <a:latin typeface="Calibri Light" panose="020F0302020204030204" pitchFamily="34" charset="0"/>
                <a:cs typeface="Calibri Light" panose="020F0302020204030204" pitchFamily="34" charset="0"/>
              </a:rPr>
              <a:t>გამოსავალი </a:t>
            </a:r>
            <a:r>
              <a:rPr lang="ka-GE" dirty="0" smtClean="0">
                <a:latin typeface="Calibri Light" panose="020F0302020204030204" pitchFamily="34" charset="0"/>
                <a:cs typeface="Calibri Light" panose="020F0302020204030204" pitchFamily="34" charset="0"/>
              </a:rPr>
              <a:t>ფორმალურობის </a:t>
            </a:r>
            <a:r>
              <a:rPr lang="ka-GE" dirty="0">
                <a:latin typeface="Calibri Light" panose="020F0302020204030204" pitchFamily="34" charset="0"/>
                <a:cs typeface="Calibri Light" panose="020F0302020204030204" pitchFamily="34" charset="0"/>
              </a:rPr>
              <a:t>ნაცვლად. </a:t>
            </a:r>
          </a:p>
          <a:p>
            <a:r>
              <a:rPr lang="ka-GE" dirty="0">
                <a:solidFill>
                  <a:srgbClr val="FF0000"/>
                </a:solidFill>
                <a:latin typeface="Calibri Light" panose="020F0302020204030204" pitchFamily="34" charset="0"/>
                <a:cs typeface="Calibri Light" panose="020F0302020204030204" pitchFamily="34" charset="0"/>
              </a:rPr>
              <a:t>თანაბარი </a:t>
            </a:r>
            <a:r>
              <a:rPr lang="ka-GE" dirty="0" smtClean="0">
                <a:solidFill>
                  <a:srgbClr val="FF0000"/>
                </a:solidFill>
                <a:latin typeface="Calibri Light" panose="020F0302020204030204" pitchFamily="34" charset="0"/>
                <a:cs typeface="Calibri Light" panose="020F0302020204030204" pitchFamily="34" charset="0"/>
              </a:rPr>
              <a:t>მოთხოვნები,  მაგრამ  </a:t>
            </a:r>
            <a:r>
              <a:rPr lang="ka-GE" dirty="0">
                <a:solidFill>
                  <a:srgbClr val="FF0000"/>
                </a:solidFill>
                <a:latin typeface="Calibri Light" panose="020F0302020204030204" pitchFamily="34" charset="0"/>
                <a:cs typeface="Calibri Light" panose="020F0302020204030204" pitchFamily="34" charset="0"/>
              </a:rPr>
              <a:t>არაიდენტური პროცედურები</a:t>
            </a:r>
            <a:endParaRPr lang="de-DE"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39</a:t>
            </a:fld>
            <a:endParaRPr lang="de-DE" altLang="de-DE" sz="4000" b="1" dirty="0"/>
          </a:p>
        </p:txBody>
      </p:sp>
    </p:spTree>
    <p:extLst>
      <p:ext uri="{BB962C8B-B14F-4D97-AF65-F5344CB8AC3E}">
        <p14:creationId xmlns:p14="http://schemas.microsoft.com/office/powerpoint/2010/main" val="391767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82D59-4111-496C-A709-A2724081DF0E}"/>
              </a:ext>
            </a:extLst>
          </p:cNvPr>
          <p:cNvSpPr>
            <a:spLocks noGrp="1"/>
          </p:cNvSpPr>
          <p:nvPr>
            <p:ph type="title"/>
          </p:nvPr>
        </p:nvSpPr>
        <p:spPr>
          <a:xfrm>
            <a:off x="527051" y="391939"/>
            <a:ext cx="10972800" cy="1143000"/>
          </a:xfrm>
        </p:spPr>
        <p:txBody>
          <a:bodyPr/>
          <a:lstStyle/>
          <a:p>
            <a:r>
              <a:rPr lang="ka-GE" b="1" dirty="0">
                <a:latin typeface="Calibri Light" panose="020F0302020204030204" pitchFamily="34" charset="0"/>
                <a:cs typeface="Calibri Light" panose="020F0302020204030204" pitchFamily="34" charset="0"/>
              </a:rPr>
              <a:t>ტერმინოლოგია</a:t>
            </a:r>
            <a:endParaRPr lang="en-GB"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a:xfrm>
            <a:off x="527051" y="1571987"/>
            <a:ext cx="10972800" cy="404971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ka-GE" dirty="0"/>
              <a:t>               </a:t>
            </a:r>
            <a:r>
              <a:rPr lang="ka-GE" sz="2200" b="1" dirty="0">
                <a:solidFill>
                  <a:schemeClr val="tx2">
                    <a:lumMod val="50000"/>
                    <a:lumOff val="50000"/>
                  </a:schemeClr>
                </a:solidFill>
                <a:latin typeface="Calibri Light" panose="020F0302020204030204" pitchFamily="34" charset="0"/>
                <a:cs typeface="Calibri Light" panose="020F0302020204030204" pitchFamily="34" charset="0"/>
              </a:rPr>
              <a:t>ექსკლუზია                                   ინტეგრაცია                                      ინკლუზია </a:t>
            </a:r>
            <a:endParaRPr lang="en-US" sz="2200" b="1" dirty="0">
              <a:solidFill>
                <a:schemeClr val="tx2">
                  <a:lumMod val="50000"/>
                  <a:lumOff val="50000"/>
                </a:schemeClr>
              </a:solidFill>
              <a:latin typeface="Calibri Light" panose="020F0302020204030204" pitchFamily="34" charset="0"/>
              <a:cs typeface="Calibri Light" panose="020F0302020204030204" pitchFamily="34" charset="0"/>
            </a:endParaRPr>
          </a:p>
        </p:txBody>
      </p:sp>
      <p:sp>
        <p:nvSpPr>
          <p:cNvPr id="16" name="Foliennummernplatzhalter 15">
            <a:extLst>
              <a:ext uri="{FF2B5EF4-FFF2-40B4-BE49-F238E27FC236}">
                <a16:creationId xmlns:a16="http://schemas.microsoft.com/office/drawing/2014/main" id="{FAAF862A-C056-4592-9077-51328D78FF15}"/>
              </a:ext>
            </a:extLst>
          </p:cNvPr>
          <p:cNvSpPr>
            <a:spLocks noGrp="1"/>
          </p:cNvSpPr>
          <p:nvPr>
            <p:ph type="sldNum" sz="quarter" idx="11"/>
          </p:nvPr>
        </p:nvSpPr>
        <p:spPr/>
        <p:txBody>
          <a:bodyPr/>
          <a:lstStyle/>
          <a:p>
            <a:fld id="{69EF0EC1-FBE7-4411-8B89-BD17768F302F}" type="slidenum">
              <a:rPr lang="de-DE" sz="4000" b="1" smtClean="0"/>
              <a:pPr/>
              <a:t>4</a:t>
            </a:fld>
            <a:endParaRPr lang="de-DE" sz="4000" b="1" dirty="0"/>
          </a:p>
        </p:txBody>
      </p:sp>
      <p:sp>
        <p:nvSpPr>
          <p:cNvPr id="14" name="Fußzeilenplatzhalter 13">
            <a:extLst>
              <a:ext uri="{FF2B5EF4-FFF2-40B4-BE49-F238E27FC236}">
                <a16:creationId xmlns:a16="http://schemas.microsoft.com/office/drawing/2014/main" id="{E525273E-9C20-4D1B-BBFB-5B27201FE079}"/>
              </a:ext>
            </a:extLst>
          </p:cNvPr>
          <p:cNvSpPr>
            <a:spLocks noGrp="1"/>
          </p:cNvSpPr>
          <p:nvPr>
            <p:ph type="ftr" sz="quarter" idx="4294967295"/>
          </p:nvPr>
        </p:nvSpPr>
        <p:spPr>
          <a:xfrm>
            <a:off x="1524000" y="6235700"/>
            <a:ext cx="2133600" cy="476251"/>
          </a:xfrm>
        </p:spPr>
        <p:txBody>
          <a:bodyPr/>
          <a:lstStyle/>
          <a:p>
            <a:r>
              <a:rPr lang="de-DE" dirty="0">
                <a:latin typeface="Calibri Light" panose="020F0302020204030204" pitchFamily="34" charset="0"/>
                <a:cs typeface="Calibri Light" panose="020F0302020204030204" pitchFamily="34" charset="0"/>
              </a:rPr>
              <a:t>Dr. Sabine Lauber, UMR, Project CISI</a:t>
            </a:r>
          </a:p>
        </p:txBody>
      </p:sp>
      <p:sp>
        <p:nvSpPr>
          <p:cNvPr id="15" name="Textfeld 14">
            <a:extLst>
              <a:ext uri="{FF2B5EF4-FFF2-40B4-BE49-F238E27FC236}">
                <a16:creationId xmlns:a16="http://schemas.microsoft.com/office/drawing/2014/main" id="{64ACF80E-3035-4536-924E-A9FE1A311AF7}"/>
              </a:ext>
            </a:extLst>
          </p:cNvPr>
          <p:cNvSpPr txBox="1"/>
          <p:nvPr/>
        </p:nvSpPr>
        <p:spPr>
          <a:xfrm>
            <a:off x="2315581" y="4366581"/>
            <a:ext cx="5707380" cy="219291"/>
          </a:xfrm>
          <a:prstGeom prst="rect">
            <a:avLst/>
          </a:prstGeom>
          <a:noFill/>
        </p:spPr>
        <p:txBody>
          <a:bodyPr wrap="square">
            <a:spAutoFit/>
          </a:bodyPr>
          <a:lstStyle/>
          <a:p>
            <a:pPr defTabSz="685783" eaLnBrk="0" hangingPunct="0"/>
            <a:r>
              <a:rPr lang="en-US" altLang="en-US" sz="825" dirty="0" err="1"/>
              <a:t>Grafik</a:t>
            </a:r>
            <a:r>
              <a:rPr lang="en-US" altLang="en-US" sz="825" dirty="0"/>
              <a:t> von Robert </a:t>
            </a:r>
            <a:r>
              <a:rPr lang="en-US" altLang="en-US" sz="825" dirty="0" err="1"/>
              <a:t>Aehnelt</a:t>
            </a:r>
            <a:r>
              <a:rPr lang="en-US" altLang="en-US" sz="825" dirty="0"/>
              <a:t>, </a:t>
            </a:r>
            <a:r>
              <a:rPr lang="en-US" altLang="en-US" sz="825" dirty="0">
                <a:hlinkClick r:id="rId2"/>
              </a:rPr>
              <a:t>CC-BY-SA-3.0</a:t>
            </a:r>
            <a:r>
              <a:rPr lang="en-US" altLang="en-US" sz="825" dirty="0"/>
              <a:t> via Wikimedia Commons</a:t>
            </a:r>
          </a:p>
        </p:txBody>
      </p:sp>
      <p:pic>
        <p:nvPicPr>
          <p:cNvPr id="1026" name="Picture 2" descr="Grafik, die den Unterschied zwischen Exklusion, Integration und Inklusion verdeutlicht. Source: https://www.aktion-mensch.de/dafuer-stehen-wir/was-ist-inklusion"/>
          <p:cNvPicPr>
            <a:picLocks noChangeAspect="1" noChangeArrowheads="1"/>
          </p:cNvPicPr>
          <p:nvPr/>
        </p:nvPicPr>
        <p:blipFill rotWithShape="1">
          <a:blip r:embed="rId3">
            <a:extLst>
              <a:ext uri="{28A0092B-C50C-407E-A947-70E740481C1C}">
                <a14:useLocalDpi xmlns:a14="http://schemas.microsoft.com/office/drawing/2010/main" val="0"/>
              </a:ext>
            </a:extLst>
          </a:blip>
          <a:srcRect l="-1" r="-2619" b="18339"/>
          <a:stretch/>
        </p:blipFill>
        <p:spPr bwMode="auto">
          <a:xfrm>
            <a:off x="983432" y="2260284"/>
            <a:ext cx="10009112" cy="302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45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3B29382-E73D-41CA-B933-095D660C3C19}"/>
              </a:ext>
            </a:extLst>
          </p:cNvPr>
          <p:cNvSpPr>
            <a:spLocks noGrp="1"/>
          </p:cNvSpPr>
          <p:nvPr>
            <p:ph type="title"/>
          </p:nvPr>
        </p:nvSpPr>
        <p:spPr/>
        <p:txBody>
          <a:bodyPr/>
          <a:lstStyle/>
          <a:p>
            <a:r>
              <a:rPr lang="ka-GE" dirty="0">
                <a:latin typeface="Calibri Light" panose="020F0302020204030204" pitchFamily="34" charset="0"/>
                <a:cs typeface="Calibri Light" panose="020F0302020204030204" pitchFamily="34" charset="0"/>
              </a:rPr>
              <a:t>ბმულები და გამოყენებული ლიტერატურა </a:t>
            </a:r>
            <a:endParaRPr lang="en-GB" dirty="0">
              <a:latin typeface="Calibri Light" panose="020F0302020204030204" pitchFamily="34" charset="0"/>
              <a:cs typeface="Calibri Light" panose="020F0302020204030204" pitchFamily="34" charset="0"/>
            </a:endParaRPr>
          </a:p>
        </p:txBody>
      </p:sp>
      <p:sp>
        <p:nvSpPr>
          <p:cNvPr id="4" name="Fußzeilenplatzhalter 3">
            <a:extLst>
              <a:ext uri="{FF2B5EF4-FFF2-40B4-BE49-F238E27FC236}">
                <a16:creationId xmlns:a16="http://schemas.microsoft.com/office/drawing/2014/main" id="{62212045-311D-487F-8C3A-C2D034705D80}"/>
              </a:ext>
            </a:extLst>
          </p:cNvPr>
          <p:cNvSpPr>
            <a:spLocks noGrp="1"/>
          </p:cNvSpPr>
          <p:nvPr>
            <p:ph type="ftr" sz="quarter" idx="10"/>
          </p:nvPr>
        </p:nvSpPr>
        <p:spPr/>
        <p:txBody>
          <a:bodyPr/>
          <a:lstStyle/>
          <a:p>
            <a:pPr>
              <a:defRPr/>
            </a:pPr>
            <a:r>
              <a:rPr lang="de-DE" altLang="de-DE"/>
              <a:t>Dr. Sabine Lauber, UMR, Project CISI</a:t>
            </a:r>
          </a:p>
        </p:txBody>
      </p:sp>
      <p:sp>
        <p:nvSpPr>
          <p:cNvPr id="5" name="Foliennummernplatzhalter 4">
            <a:extLst>
              <a:ext uri="{FF2B5EF4-FFF2-40B4-BE49-F238E27FC236}">
                <a16:creationId xmlns:a16="http://schemas.microsoft.com/office/drawing/2014/main" id="{BC32DB13-3E8B-4A84-8B1E-DBEEB2779BFF}"/>
              </a:ext>
            </a:extLst>
          </p:cNvPr>
          <p:cNvSpPr>
            <a:spLocks noGrp="1"/>
          </p:cNvSpPr>
          <p:nvPr>
            <p:ph type="sldNum" sz="quarter" idx="11"/>
          </p:nvPr>
        </p:nvSpPr>
        <p:spPr/>
        <p:txBody>
          <a:bodyPr/>
          <a:lstStyle/>
          <a:p>
            <a:pPr>
              <a:defRPr/>
            </a:pPr>
            <a:fld id="{A50B7C2E-A3E6-40DD-A03F-8FB8F37CBFE9}" type="slidenum">
              <a:rPr lang="de-DE" altLang="de-DE" sz="4000" b="1" smtClean="0"/>
              <a:pPr>
                <a:defRPr/>
              </a:pPr>
              <a:t>40</a:t>
            </a:fld>
            <a:endParaRPr lang="de-DE" altLang="de-DE" sz="4000" b="1" dirty="0"/>
          </a:p>
        </p:txBody>
      </p:sp>
    </p:spTree>
    <p:extLst>
      <p:ext uri="{BB962C8B-B14F-4D97-AF65-F5344CB8AC3E}">
        <p14:creationId xmlns:p14="http://schemas.microsoft.com/office/powerpoint/2010/main" val="492266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გამოყენებული ლიტერატურა </a:t>
            </a:r>
            <a:endParaRPr lang="de-DE"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r>
              <a:rPr lang="en-US" sz="933" dirty="0" err="1">
                <a:latin typeface="Calibri Light" panose="020F0302020204030204" pitchFamily="34" charset="0"/>
                <a:cs typeface="Calibri Light" panose="020F0302020204030204" pitchFamily="34" charset="0"/>
              </a:rPr>
              <a:t>Burgstahler</a:t>
            </a:r>
            <a:r>
              <a:rPr lang="en-US" sz="933" dirty="0">
                <a:latin typeface="Calibri Light" panose="020F0302020204030204" pitchFamily="34" charset="0"/>
                <a:cs typeface="Calibri Light" panose="020F0302020204030204" pitchFamily="34" charset="0"/>
              </a:rPr>
              <a:t>, Sheryl; Cory, Rebecca C.. 2008/2015. Universal Design in Higher Education: From Principles to Practice. Cambridge, MA: Harvard Education Press.</a:t>
            </a:r>
          </a:p>
          <a:p>
            <a:r>
              <a:rPr lang="en-US" sz="933" dirty="0" err="1">
                <a:latin typeface="Calibri Light" panose="020F0302020204030204" pitchFamily="34" charset="0"/>
                <a:cs typeface="Calibri Light" panose="020F0302020204030204" pitchFamily="34" charset="0"/>
              </a:rPr>
              <a:t>Drolshagen</a:t>
            </a:r>
            <a:r>
              <a:rPr lang="en-US" sz="933" dirty="0">
                <a:latin typeface="Calibri Light" panose="020F0302020204030204" pitchFamily="34" charset="0"/>
                <a:cs typeface="Calibri Light" panose="020F0302020204030204" pitchFamily="34" charset="0"/>
              </a:rPr>
              <a:t>, Birgit. 2012. </a:t>
            </a:r>
            <a:r>
              <a:rPr lang="en-US" sz="933" dirty="0" err="1">
                <a:latin typeface="Calibri Light" panose="020F0302020204030204" pitchFamily="34" charset="0"/>
                <a:cs typeface="Calibri Light" panose="020F0302020204030204" pitchFamily="34" charset="0"/>
              </a:rPr>
              <a:t>Studieren</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ohne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Barrieren</a:t>
            </a:r>
            <a:r>
              <a:rPr lang="en-US" sz="933" dirty="0">
                <a:latin typeface="Calibri Light" panose="020F0302020204030204" pitchFamily="34" charset="0"/>
                <a:cs typeface="Calibri Light" panose="020F0302020204030204" pitchFamily="34" charset="0"/>
              </a:rPr>
              <a:t>. Der </a:t>
            </a:r>
            <a:r>
              <a:rPr lang="en-US" sz="933" dirty="0" err="1">
                <a:latin typeface="Calibri Light" panose="020F0302020204030204" pitchFamily="34" charset="0"/>
                <a:cs typeface="Calibri Light" panose="020F0302020204030204" pitchFamily="34" charset="0"/>
              </a:rPr>
              <a:t>Weg</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zu</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Hochschulen</a:t>
            </a:r>
            <a:r>
              <a:rPr lang="en-US" sz="933" dirty="0">
                <a:latin typeface="Calibri Light" panose="020F0302020204030204" pitchFamily="34" charset="0"/>
                <a:cs typeface="Calibri Light" panose="020F0302020204030204" pitchFamily="34" charset="0"/>
              </a:rPr>
              <a:t> und </a:t>
            </a:r>
            <a:r>
              <a:rPr lang="en-US" sz="933" dirty="0" err="1">
                <a:latin typeface="Calibri Light" panose="020F0302020204030204" pitchFamily="34" charset="0"/>
                <a:cs typeface="Calibri Light" panose="020F0302020204030204" pitchFamily="34" charset="0"/>
              </a:rPr>
              <a:t>Bibliotheken</a:t>
            </a:r>
            <a:r>
              <a:rPr lang="en-US" sz="933" dirty="0">
                <a:latin typeface="Calibri Light" panose="020F0302020204030204" pitchFamily="34" charset="0"/>
                <a:cs typeface="Calibri Light" panose="020F0302020204030204" pitchFamily="34" charset="0"/>
              </a:rPr>
              <a:t> für </a:t>
            </a:r>
            <a:r>
              <a:rPr lang="en-US" sz="933" dirty="0" err="1">
                <a:latin typeface="Calibri Light" panose="020F0302020204030204" pitchFamily="34" charset="0"/>
                <a:cs typeface="Calibri Light" panose="020F0302020204030204" pitchFamily="34" charset="0"/>
              </a:rPr>
              <a:t>Alle</a:t>
            </a:r>
            <a:r>
              <a:rPr lang="en-US" sz="933" dirty="0">
                <a:latin typeface="Calibri Light" panose="020F0302020204030204" pitchFamily="34" charset="0"/>
                <a:cs typeface="Calibri Light" panose="020F0302020204030204" pitchFamily="34" charset="0"/>
              </a:rPr>
              <a:t>“. In </a:t>
            </a:r>
            <a:r>
              <a:rPr lang="en-US" sz="933" dirty="0" err="1">
                <a:latin typeface="Calibri Light" panose="020F0302020204030204" pitchFamily="34" charset="0"/>
                <a:cs typeface="Calibri Light" panose="020F0302020204030204" pitchFamily="34" charset="0"/>
              </a:rPr>
              <a:t>Wege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zur</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Kultur</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Barrieren</a:t>
            </a:r>
            <a:r>
              <a:rPr lang="en-US" sz="933" dirty="0">
                <a:latin typeface="Calibri Light" panose="020F0302020204030204" pitchFamily="34" charset="0"/>
                <a:cs typeface="Calibri Light" panose="020F0302020204030204" pitchFamily="34" charset="0"/>
              </a:rPr>
              <a:t> und </a:t>
            </a:r>
            <a:r>
              <a:rPr lang="en-US" sz="933" dirty="0" err="1">
                <a:latin typeface="Calibri Light" panose="020F0302020204030204" pitchFamily="34" charset="0"/>
                <a:cs typeface="Calibri Light" panose="020F0302020204030204" pitchFamily="34" charset="0"/>
              </a:rPr>
              <a:t>Barrierefreiheit</a:t>
            </a:r>
            <a:r>
              <a:rPr lang="en-US" sz="933" dirty="0">
                <a:latin typeface="Calibri Light" panose="020F0302020204030204" pitchFamily="34" charset="0"/>
                <a:cs typeface="Calibri Light" panose="020F0302020204030204" pitchFamily="34" charset="0"/>
              </a:rPr>
              <a:t> in </a:t>
            </a:r>
            <a:r>
              <a:rPr lang="en-US" sz="933" dirty="0" err="1">
                <a:latin typeface="Calibri Light" panose="020F0302020204030204" pitchFamily="34" charset="0"/>
                <a:cs typeface="Calibri Light" panose="020F0302020204030204" pitchFamily="34" charset="0"/>
              </a:rPr>
              <a:t>Kultur</a:t>
            </a:r>
            <a:r>
              <a:rPr lang="en-US" sz="933" dirty="0">
                <a:latin typeface="Calibri Light" panose="020F0302020204030204" pitchFamily="34" charset="0"/>
                <a:cs typeface="Calibri Light" panose="020F0302020204030204" pitchFamily="34" charset="0"/>
              </a:rPr>
              <a:t>- und </a:t>
            </a:r>
            <a:r>
              <a:rPr lang="en-US" sz="933" dirty="0" err="1">
                <a:latin typeface="Calibri Light" panose="020F0302020204030204" pitchFamily="34" charset="0"/>
                <a:cs typeface="Calibri Light" panose="020F0302020204030204" pitchFamily="34" charset="0"/>
              </a:rPr>
              <a:t>Bildungseinrichtungen</a:t>
            </a:r>
            <a:r>
              <a:rPr lang="en-US" sz="933" dirty="0">
                <a:latin typeface="Calibri Light" panose="020F0302020204030204" pitchFamily="34" charset="0"/>
                <a:cs typeface="Calibri Light" panose="020F0302020204030204" pitchFamily="34" charset="0"/>
              </a:rPr>
              <a:t>, Hrsg. Anja </a:t>
            </a:r>
            <a:r>
              <a:rPr lang="en-US" sz="933" dirty="0" err="1">
                <a:latin typeface="Calibri Light" panose="020F0302020204030204" pitchFamily="34" charset="0"/>
                <a:cs typeface="Calibri Light" panose="020F0302020204030204" pitchFamily="34" charset="0"/>
              </a:rPr>
              <a:t>Tervooren</a:t>
            </a:r>
            <a:r>
              <a:rPr lang="en-US" sz="933" dirty="0">
                <a:latin typeface="Calibri Light" panose="020F0302020204030204" pitchFamily="34" charset="0"/>
                <a:cs typeface="Calibri Light" panose="020F0302020204030204" pitchFamily="34" charset="0"/>
              </a:rPr>
              <a:t> und Jürgen Weber, 243-254. Wien/Köln/Weimar: </a:t>
            </a:r>
            <a:r>
              <a:rPr lang="en-US" sz="933" dirty="0" err="1">
                <a:latin typeface="Calibri Light" panose="020F0302020204030204" pitchFamily="34" charset="0"/>
                <a:cs typeface="Calibri Light" panose="020F0302020204030204" pitchFamily="34" charset="0"/>
              </a:rPr>
              <a:t>Behlau</a:t>
            </a:r>
            <a:r>
              <a:rPr lang="en-US" sz="933" dirty="0">
                <a:latin typeface="Calibri Light" panose="020F0302020204030204" pitchFamily="34" charset="0"/>
                <a:cs typeface="Calibri Light" panose="020F0302020204030204" pitchFamily="34" charset="0"/>
              </a:rPr>
              <a:t> Verlag. </a:t>
            </a:r>
          </a:p>
          <a:p>
            <a:r>
              <a:rPr lang="en-US" sz="933" dirty="0" err="1">
                <a:latin typeface="Calibri Light" panose="020F0302020204030204" pitchFamily="34" charset="0"/>
                <a:cs typeface="Calibri Light" panose="020F0302020204030204" pitchFamily="34" charset="0"/>
              </a:rPr>
              <a:t>Fisseler</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Björn</a:t>
            </a:r>
            <a:r>
              <a:rPr lang="en-US" sz="933" dirty="0">
                <a:latin typeface="Calibri Light" panose="020F0302020204030204" pitchFamily="34" charset="0"/>
                <a:cs typeface="Calibri Light" panose="020F0302020204030204" pitchFamily="34" charset="0"/>
              </a:rPr>
              <a:t>. 2014. </a:t>
            </a:r>
            <a:r>
              <a:rPr lang="en-US" sz="933" dirty="0" err="1">
                <a:latin typeface="Calibri Light" panose="020F0302020204030204" pitchFamily="34" charset="0"/>
                <a:cs typeface="Calibri Light" panose="020F0302020204030204" pitchFamily="34" charset="0"/>
              </a:rPr>
              <a:t>Barrierefreie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Hochschuldidaktik</a:t>
            </a:r>
            <a:r>
              <a:rPr lang="en-US" sz="933" dirty="0">
                <a:latin typeface="Calibri Light" panose="020F0302020204030204" pitchFamily="34" charset="0"/>
                <a:cs typeface="Calibri Light" panose="020F0302020204030204" pitchFamily="34" charset="0"/>
              </a:rPr>
              <a:t>. Rabe Verlag.</a:t>
            </a:r>
          </a:p>
          <a:p>
            <a:r>
              <a:rPr lang="en-US" sz="933" dirty="0" err="1">
                <a:latin typeface="Calibri Light" panose="020F0302020204030204" pitchFamily="34" charset="0"/>
                <a:cs typeface="Calibri Light" panose="020F0302020204030204" pitchFamily="34" charset="0"/>
              </a:rPr>
              <a:t>Fisseler,Björn</a:t>
            </a:r>
            <a:r>
              <a:rPr lang="en-US" sz="933" dirty="0">
                <a:latin typeface="Calibri Light" panose="020F0302020204030204" pitchFamily="34" charset="0"/>
                <a:cs typeface="Calibri Light" panose="020F0302020204030204" pitchFamily="34" charset="0"/>
              </a:rPr>
              <a:t> . </a:t>
            </a:r>
            <a:r>
              <a:rPr lang="en-US" sz="933" dirty="0" err="1">
                <a:latin typeface="Calibri Light" panose="020F0302020204030204" pitchFamily="34" charset="0"/>
                <a:cs typeface="Calibri Light" panose="020F0302020204030204" pitchFamily="34" charset="0"/>
              </a:rPr>
              <a:t>Markmann,Mona</a:t>
            </a:r>
            <a:r>
              <a:rPr lang="en-US" sz="933" dirty="0">
                <a:latin typeface="Calibri Light" panose="020F0302020204030204" pitchFamily="34" charset="0"/>
                <a:cs typeface="Calibri Light" panose="020F0302020204030204" pitchFamily="34" charset="0"/>
              </a:rPr>
              <a:t> (2012): Universal Design </a:t>
            </a:r>
            <a:r>
              <a:rPr lang="en-US" sz="933" dirty="0" err="1">
                <a:latin typeface="Calibri Light" panose="020F0302020204030204" pitchFamily="34" charset="0"/>
                <a:cs typeface="Calibri Light" panose="020F0302020204030204" pitchFamily="34" charset="0"/>
              </a:rPr>
              <a:t>als</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Umgang</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mit</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Diversität</a:t>
            </a:r>
            <a:r>
              <a:rPr lang="en-US" sz="933" dirty="0">
                <a:latin typeface="Calibri Light" panose="020F0302020204030204" pitchFamily="34" charset="0"/>
                <a:cs typeface="Calibri Light" panose="020F0302020204030204" pitchFamily="34" charset="0"/>
              </a:rPr>
              <a:t> in der Hochschule. Journal </a:t>
            </a:r>
            <a:r>
              <a:rPr lang="en-US" sz="933" dirty="0" err="1">
                <a:latin typeface="Calibri Light" panose="020F0302020204030204" pitchFamily="34" charset="0"/>
                <a:cs typeface="Calibri Light" panose="020F0302020204030204" pitchFamily="34" charset="0"/>
              </a:rPr>
              <a:t>Hochschuldidaktik</a:t>
            </a:r>
            <a:r>
              <a:rPr lang="en-US" sz="933" dirty="0">
                <a:latin typeface="Calibri Light" panose="020F0302020204030204" pitchFamily="34" charset="0"/>
                <a:cs typeface="Calibri Light" panose="020F0302020204030204" pitchFamily="34" charset="0"/>
              </a:rPr>
              <a:t>. TU Dortmund http://www.zhb.tu dortmund.de/</a:t>
            </a:r>
            <a:r>
              <a:rPr lang="en-US" sz="933" dirty="0" err="1">
                <a:latin typeface="Calibri Light" panose="020F0302020204030204" pitchFamily="34" charset="0"/>
                <a:cs typeface="Calibri Light" panose="020F0302020204030204" pitchFamily="34" charset="0"/>
              </a:rPr>
              <a:t>hd</a:t>
            </a:r>
            <a:r>
              <a:rPr lang="en-US" sz="933" dirty="0">
                <a:latin typeface="Calibri Light" panose="020F0302020204030204" pitchFamily="34" charset="0"/>
                <a:cs typeface="Calibri Light" panose="020F0302020204030204" pitchFamily="34" charset="0"/>
              </a:rPr>
              <a:t>/journal </a:t>
            </a:r>
            <a:r>
              <a:rPr lang="en-US" sz="933" dirty="0" err="1">
                <a:latin typeface="Calibri Light" panose="020F0302020204030204" pitchFamily="34" charset="0"/>
                <a:cs typeface="Calibri Light" panose="020F0302020204030204" pitchFamily="34" charset="0"/>
              </a:rPr>
              <a:t>hd</a:t>
            </a:r>
            <a:r>
              <a:rPr lang="en-US" sz="933" dirty="0">
                <a:latin typeface="Calibri Light" panose="020F0302020204030204" pitchFamily="34" charset="0"/>
                <a:cs typeface="Calibri Light" panose="020F0302020204030204" pitchFamily="34" charset="0"/>
              </a:rPr>
              <a:t>/2012_12/journal_hd_2012_fisseler_markmann.pdf</a:t>
            </a:r>
          </a:p>
          <a:p>
            <a:r>
              <a:rPr lang="en-US" sz="933" dirty="0" err="1">
                <a:latin typeface="Calibri Light" panose="020F0302020204030204" pitchFamily="34" charset="0"/>
                <a:cs typeface="Calibri Light" panose="020F0302020204030204" pitchFamily="34" charset="0"/>
              </a:rPr>
              <a:t>Fisseler.Björn</a:t>
            </a:r>
            <a:r>
              <a:rPr lang="en-US" sz="933" dirty="0">
                <a:latin typeface="Calibri Light" panose="020F0302020204030204" pitchFamily="34" charset="0"/>
                <a:cs typeface="Calibri Light" panose="020F0302020204030204" pitchFamily="34" charset="0"/>
              </a:rPr>
              <a:t> (2014): Universal Design </a:t>
            </a:r>
            <a:r>
              <a:rPr lang="en-US" sz="933" dirty="0" err="1">
                <a:latin typeface="Calibri Light" panose="020F0302020204030204" pitchFamily="34" charset="0"/>
                <a:cs typeface="Calibri Light" panose="020F0302020204030204" pitchFamily="34" charset="0"/>
              </a:rPr>
              <a:t>als</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Weg</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zu</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mehr</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Inklusion</a:t>
            </a:r>
            <a:r>
              <a:rPr lang="en-US" sz="933" dirty="0">
                <a:latin typeface="Calibri Light" panose="020F0302020204030204" pitchFamily="34" charset="0"/>
                <a:cs typeface="Calibri Light" panose="020F0302020204030204" pitchFamily="34" charset="0"/>
              </a:rPr>
              <a:t> in </a:t>
            </a:r>
            <a:r>
              <a:rPr lang="en-US" sz="933" dirty="0" err="1">
                <a:latin typeface="Calibri Light" panose="020F0302020204030204" pitchFamily="34" charset="0"/>
                <a:cs typeface="Calibri Light" panose="020F0302020204030204" pitchFamily="34" charset="0"/>
              </a:rPr>
              <a:t>Studium</a:t>
            </a:r>
            <a:r>
              <a:rPr lang="en-US" sz="933" dirty="0">
                <a:latin typeface="Calibri Light" panose="020F0302020204030204" pitchFamily="34" charset="0"/>
                <a:cs typeface="Calibri Light" panose="020F0302020204030204" pitchFamily="34" charset="0"/>
              </a:rPr>
              <a:t> und </a:t>
            </a:r>
            <a:r>
              <a:rPr lang="en-US" sz="933" dirty="0" err="1">
                <a:latin typeface="Calibri Light" panose="020F0302020204030204" pitchFamily="34" charset="0"/>
                <a:cs typeface="Calibri Light" panose="020F0302020204030204" pitchFamily="34" charset="0"/>
              </a:rPr>
              <a:t>Lehre</a:t>
            </a:r>
            <a:r>
              <a:rPr lang="en-US" sz="933" dirty="0">
                <a:latin typeface="Calibri Light" panose="020F0302020204030204" pitchFamily="34" charset="0"/>
                <a:cs typeface="Calibri Light" panose="020F0302020204030204" pitchFamily="34" charset="0"/>
              </a:rPr>
              <a:t>. Universität Halle. </a:t>
            </a:r>
            <a:r>
              <a:rPr lang="en-US" sz="933" dirty="0">
                <a:latin typeface="Calibri Light" panose="020F0302020204030204" pitchFamily="34" charset="0"/>
                <a:cs typeface="Calibri Light" panose="020F0302020204030204" pitchFamily="34" charset="0"/>
                <a:hlinkClick r:id="rId2"/>
              </a:rPr>
              <a:t>https://www.diversity.uni</a:t>
            </a:r>
            <a:r>
              <a:rPr lang="en-US" sz="933" dirty="0">
                <a:latin typeface="Calibri Light" panose="020F0302020204030204" pitchFamily="34" charset="0"/>
                <a:cs typeface="Calibri Light" panose="020F0302020204030204" pitchFamily="34" charset="0"/>
              </a:rPr>
              <a:t>; halle.de/files/2014/11/UD_und_Inklusion_BF_05 11 2014.pdf</a:t>
            </a:r>
          </a:p>
          <a:p>
            <a:r>
              <a:rPr lang="en-US" sz="933" dirty="0" err="1">
                <a:latin typeface="Calibri Light" panose="020F0302020204030204" pitchFamily="34" charset="0"/>
                <a:cs typeface="Calibri Light" panose="020F0302020204030204" pitchFamily="34" charset="0"/>
              </a:rPr>
              <a:t>Hinz</a:t>
            </a:r>
            <a:r>
              <a:rPr lang="en-US" sz="933" dirty="0">
                <a:latin typeface="Calibri Light" panose="020F0302020204030204" pitchFamily="34" charset="0"/>
                <a:cs typeface="Calibri Light" panose="020F0302020204030204" pitchFamily="34" charset="0"/>
              </a:rPr>
              <a:t>, Andreas. 2008. </a:t>
            </a:r>
            <a:r>
              <a:rPr lang="en-US" sz="933" dirty="0" err="1">
                <a:latin typeface="Calibri Light" panose="020F0302020204030204" pitchFamily="34" charset="0"/>
                <a:cs typeface="Calibri Light" panose="020F0302020204030204" pitchFamily="34" charset="0"/>
              </a:rPr>
              <a:t>Inklusion</a:t>
            </a:r>
            <a:r>
              <a:rPr lang="en-US" sz="933" dirty="0">
                <a:latin typeface="Calibri Light" panose="020F0302020204030204" pitchFamily="34" charset="0"/>
                <a:cs typeface="Calibri Light" panose="020F0302020204030204" pitchFamily="34" charset="0"/>
              </a:rPr>
              <a:t> – </a:t>
            </a:r>
            <a:r>
              <a:rPr lang="en-US" sz="933" dirty="0" err="1">
                <a:latin typeface="Calibri Light" panose="020F0302020204030204" pitchFamily="34" charset="0"/>
                <a:cs typeface="Calibri Light" panose="020F0302020204030204" pitchFamily="34" charset="0"/>
              </a:rPr>
              <a:t>historische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Entwicklungslinien</a:t>
            </a:r>
            <a:r>
              <a:rPr lang="en-US" sz="933" dirty="0">
                <a:latin typeface="Calibri Light" panose="020F0302020204030204" pitchFamily="34" charset="0"/>
                <a:cs typeface="Calibri Light" panose="020F0302020204030204" pitchFamily="34" charset="0"/>
              </a:rPr>
              <a:t> und </a:t>
            </a:r>
            <a:r>
              <a:rPr lang="en-US" sz="933" dirty="0" err="1">
                <a:latin typeface="Calibri Light" panose="020F0302020204030204" pitchFamily="34" charset="0"/>
                <a:cs typeface="Calibri Light" panose="020F0302020204030204" pitchFamily="34" charset="0"/>
              </a:rPr>
              <a:t>internationale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Kontexte</a:t>
            </a:r>
            <a:r>
              <a:rPr lang="en-US" sz="933" dirty="0">
                <a:latin typeface="Calibri Light" panose="020F0302020204030204" pitchFamily="34" charset="0"/>
                <a:cs typeface="Calibri Light" panose="020F0302020204030204" pitchFamily="34" charset="0"/>
              </a:rPr>
              <a:t>. In: Hinz, Andreas/ </a:t>
            </a:r>
            <a:r>
              <a:rPr lang="en-US" sz="933" dirty="0" err="1">
                <a:latin typeface="Calibri Light" panose="020F0302020204030204" pitchFamily="34" charset="0"/>
                <a:cs typeface="Calibri Light" panose="020F0302020204030204" pitchFamily="34" charset="0"/>
              </a:rPr>
              <a:t>Körner</a:t>
            </a:r>
            <a:r>
              <a:rPr lang="en-US" sz="933" dirty="0">
                <a:latin typeface="Calibri Light" panose="020F0302020204030204" pitchFamily="34" charset="0"/>
                <a:cs typeface="Calibri Light" panose="020F0302020204030204" pitchFamily="34" charset="0"/>
              </a:rPr>
              <a:t>, Ingrid/ </a:t>
            </a:r>
            <a:r>
              <a:rPr lang="en-US" sz="933" dirty="0" err="1">
                <a:latin typeface="Calibri Light" panose="020F0302020204030204" pitchFamily="34" charset="0"/>
                <a:cs typeface="Calibri Light" panose="020F0302020204030204" pitchFamily="34" charset="0"/>
              </a:rPr>
              <a:t>Niehoff</a:t>
            </a:r>
            <a:r>
              <a:rPr lang="en-US" sz="933" dirty="0">
                <a:latin typeface="Calibri Light" panose="020F0302020204030204" pitchFamily="34" charset="0"/>
                <a:cs typeface="Calibri Light" panose="020F0302020204030204" pitchFamily="34" charset="0"/>
              </a:rPr>
              <a:t>, Ulrich : Von der Integration </a:t>
            </a:r>
            <a:r>
              <a:rPr lang="en-US" sz="933" dirty="0" err="1">
                <a:latin typeface="Calibri Light" panose="020F0302020204030204" pitchFamily="34" charset="0"/>
                <a:cs typeface="Calibri Light" panose="020F0302020204030204" pitchFamily="34" charset="0"/>
              </a:rPr>
              <a:t>zur</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Inklusion</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Grundlagen</a:t>
            </a:r>
            <a:r>
              <a:rPr lang="en-US" sz="933" dirty="0">
                <a:latin typeface="Calibri Light" panose="020F0302020204030204" pitchFamily="34" charset="0"/>
                <a:cs typeface="Calibri Light" panose="020F0302020204030204" pitchFamily="34" charset="0"/>
              </a:rPr>
              <a:t> – </a:t>
            </a:r>
            <a:r>
              <a:rPr lang="en-US" sz="933" dirty="0" err="1">
                <a:latin typeface="Calibri Light" panose="020F0302020204030204" pitchFamily="34" charset="0"/>
                <a:cs typeface="Calibri Light" panose="020F0302020204030204" pitchFamily="34" charset="0"/>
              </a:rPr>
              <a:t>Perspektiven</a:t>
            </a:r>
            <a:r>
              <a:rPr lang="en-US" sz="933" dirty="0">
                <a:latin typeface="Calibri Light" panose="020F0302020204030204" pitchFamily="34" charset="0"/>
                <a:cs typeface="Calibri Light" panose="020F0302020204030204" pitchFamily="34" charset="0"/>
              </a:rPr>
              <a:t> – Praxis. Marburg : </a:t>
            </a:r>
            <a:r>
              <a:rPr lang="en-US" sz="933" dirty="0" err="1">
                <a:latin typeface="Calibri Light" panose="020F0302020204030204" pitchFamily="34" charset="0"/>
                <a:cs typeface="Calibri Light" panose="020F0302020204030204" pitchFamily="34" charset="0"/>
              </a:rPr>
              <a:t>Lebenshilfe</a:t>
            </a:r>
            <a:r>
              <a:rPr lang="en-US" sz="933" dirty="0">
                <a:latin typeface="Calibri Light" panose="020F0302020204030204" pitchFamily="34" charset="0"/>
                <a:cs typeface="Calibri Light" panose="020F0302020204030204" pitchFamily="34" charset="0"/>
              </a:rPr>
              <a:t>-Verlag. S. 33-52.</a:t>
            </a:r>
          </a:p>
          <a:p>
            <a:r>
              <a:rPr lang="en-US" sz="933" dirty="0">
                <a:latin typeface="Calibri Light" panose="020F0302020204030204" pitchFamily="34" charset="0"/>
                <a:cs typeface="Calibri Light" panose="020F0302020204030204" pitchFamily="34" charset="0"/>
              </a:rPr>
              <a:t>Powell. 2012. Universal Design University.</a:t>
            </a:r>
          </a:p>
          <a:p>
            <a:r>
              <a:rPr lang="en-US" sz="933" dirty="0">
                <a:latin typeface="Calibri Light" panose="020F0302020204030204" pitchFamily="34" charset="0"/>
                <a:cs typeface="Calibri Light" panose="020F0302020204030204" pitchFamily="34" charset="0"/>
              </a:rPr>
              <a:t>Lauber-Pohle, S. / Seitter, W. (2020): </a:t>
            </a:r>
            <a:r>
              <a:rPr lang="en-US" sz="933" dirty="0" err="1">
                <a:latin typeface="Calibri Light" panose="020F0302020204030204" pitchFamily="34" charset="0"/>
                <a:cs typeface="Calibri Light" panose="020F0302020204030204" pitchFamily="34" charset="0"/>
              </a:rPr>
              <a:t>Erwachsenenpädagogische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Fachlichkeit</a:t>
            </a:r>
            <a:r>
              <a:rPr lang="en-US" sz="933" dirty="0">
                <a:latin typeface="Calibri Light" panose="020F0302020204030204" pitchFamily="34" charset="0"/>
                <a:cs typeface="Calibri Light" panose="020F0302020204030204" pitchFamily="34" charset="0"/>
              </a:rPr>
              <a:t> für </a:t>
            </a:r>
            <a:r>
              <a:rPr lang="en-US" sz="933" dirty="0" err="1">
                <a:latin typeface="Calibri Light" panose="020F0302020204030204" pitchFamily="34" charset="0"/>
                <a:cs typeface="Calibri Light" panose="020F0302020204030204" pitchFamily="34" charset="0"/>
              </a:rPr>
              <a:t>eine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inklusive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allgemeine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Erwachsenenbildung</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eine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kooperative</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Mehr-ebenenherausforderung</a:t>
            </a:r>
            <a:r>
              <a:rPr lang="en-US" sz="933" dirty="0">
                <a:latin typeface="Calibri Light" panose="020F0302020204030204" pitchFamily="34" charset="0"/>
                <a:cs typeface="Calibri Light" panose="020F0302020204030204" pitchFamily="34" charset="0"/>
              </a:rPr>
              <a:t> am </a:t>
            </a:r>
            <a:r>
              <a:rPr lang="en-US" sz="933" dirty="0" err="1">
                <a:latin typeface="Calibri Light" panose="020F0302020204030204" pitchFamily="34" charset="0"/>
                <a:cs typeface="Calibri Light" panose="020F0302020204030204" pitchFamily="34" charset="0"/>
              </a:rPr>
              <a:t>Beispiel</a:t>
            </a:r>
            <a:r>
              <a:rPr lang="en-US" sz="933" dirty="0">
                <a:latin typeface="Calibri Light" panose="020F0302020204030204" pitchFamily="34" charset="0"/>
                <a:cs typeface="Calibri Light" panose="020F0302020204030204" pitchFamily="34" charset="0"/>
              </a:rPr>
              <a:t> von </a:t>
            </a:r>
            <a:r>
              <a:rPr lang="en-US" sz="933" dirty="0" err="1">
                <a:latin typeface="Calibri Light" panose="020F0302020204030204" pitchFamily="34" charset="0"/>
                <a:cs typeface="Calibri Light" panose="020F0302020204030204" pitchFamily="34" charset="0"/>
              </a:rPr>
              <a:t>Blindheit</a:t>
            </a:r>
            <a:r>
              <a:rPr lang="en-US" sz="933" dirty="0">
                <a:latin typeface="Calibri Light" panose="020F0302020204030204" pitchFamily="34" charset="0"/>
                <a:cs typeface="Calibri Light" panose="020F0302020204030204" pitchFamily="34" charset="0"/>
              </a:rPr>
              <a:t> und </a:t>
            </a:r>
            <a:r>
              <a:rPr lang="en-US" sz="933" dirty="0" err="1">
                <a:latin typeface="Calibri Light" panose="020F0302020204030204" pitchFamily="34" charset="0"/>
                <a:cs typeface="Calibri Light" panose="020F0302020204030204" pitchFamily="34" charset="0"/>
              </a:rPr>
              <a:t>Sehbeeinträchtigung</a:t>
            </a:r>
            <a:r>
              <a:rPr lang="en-US" sz="933" dirty="0">
                <a:latin typeface="Calibri Light" panose="020F0302020204030204" pitchFamily="34" charset="0"/>
                <a:cs typeface="Calibri Light" panose="020F0302020204030204" pitchFamily="34" charset="0"/>
              </a:rPr>
              <a:t>. In: </a:t>
            </a:r>
            <a:r>
              <a:rPr lang="en-US" sz="933" dirty="0" err="1">
                <a:latin typeface="Calibri Light" panose="020F0302020204030204" pitchFamily="34" charset="0"/>
                <a:cs typeface="Calibri Light" panose="020F0302020204030204" pitchFamily="34" charset="0"/>
              </a:rPr>
              <a:t>Qfl</a:t>
            </a:r>
            <a:r>
              <a:rPr lang="en-US" sz="933" dirty="0">
                <a:latin typeface="Calibri Light" panose="020F0302020204030204" pitchFamily="34" charset="0"/>
                <a:cs typeface="Calibri Light" panose="020F0302020204030204" pitchFamily="34" charset="0"/>
              </a:rPr>
              <a:t> – Qualifizierung für Inklusion. Online-</a:t>
            </a:r>
            <a:r>
              <a:rPr lang="en-US" sz="933" dirty="0" err="1">
                <a:latin typeface="Calibri Light" panose="020F0302020204030204" pitchFamily="34" charset="0"/>
                <a:cs typeface="Calibri Light" panose="020F0302020204030204" pitchFamily="34" charset="0"/>
              </a:rPr>
              <a:t>Zeitschrift</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zur</a:t>
            </a:r>
            <a:r>
              <a:rPr lang="en-US" sz="933" dirty="0">
                <a:latin typeface="Calibri Light" panose="020F0302020204030204" pitchFamily="34" charset="0"/>
                <a:cs typeface="Calibri Light" panose="020F0302020204030204" pitchFamily="34" charset="0"/>
              </a:rPr>
              <a:t> Forschung </a:t>
            </a:r>
            <a:r>
              <a:rPr lang="en-US" sz="933" dirty="0" err="1">
                <a:latin typeface="Calibri Light" panose="020F0302020204030204" pitchFamily="34" charset="0"/>
                <a:cs typeface="Calibri Light" panose="020F0302020204030204" pitchFamily="34" charset="0"/>
              </a:rPr>
              <a:t>über</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Aus</a:t>
            </a:r>
            <a:r>
              <a:rPr lang="en-US" sz="933" dirty="0">
                <a:latin typeface="Calibri Light" panose="020F0302020204030204" pitchFamily="34" charset="0"/>
                <a:cs typeface="Calibri Light" panose="020F0302020204030204" pitchFamily="34" charset="0"/>
              </a:rPr>
              <a:t>-, Fort- und </a:t>
            </a:r>
            <a:r>
              <a:rPr lang="en-US" sz="933" dirty="0" err="1">
                <a:latin typeface="Calibri Light" panose="020F0302020204030204" pitchFamily="34" charset="0"/>
                <a:cs typeface="Calibri Light" panose="020F0302020204030204" pitchFamily="34" charset="0"/>
              </a:rPr>
              <a:t>Weiterbildung</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pädagogischer</a:t>
            </a:r>
            <a:r>
              <a:rPr lang="en-US" sz="933" dirty="0">
                <a:latin typeface="Calibri Light" panose="020F0302020204030204" pitchFamily="34" charset="0"/>
                <a:cs typeface="Calibri Light" panose="020F0302020204030204" pitchFamily="34" charset="0"/>
              </a:rPr>
              <a:t> </a:t>
            </a:r>
            <a:r>
              <a:rPr lang="en-US" sz="933" dirty="0" err="1">
                <a:latin typeface="Calibri Light" panose="020F0302020204030204" pitchFamily="34" charset="0"/>
                <a:cs typeface="Calibri Light" panose="020F0302020204030204" pitchFamily="34" charset="0"/>
              </a:rPr>
              <a:t>Fachkräfte</a:t>
            </a:r>
            <a:r>
              <a:rPr lang="en-US" sz="933" dirty="0">
                <a:latin typeface="Calibri Light" panose="020F0302020204030204" pitchFamily="34" charset="0"/>
                <a:cs typeface="Calibri Light" panose="020F0302020204030204" pitchFamily="34" charset="0"/>
              </a:rPr>
              <a:t>, Bd. 2, </a:t>
            </a:r>
            <a:r>
              <a:rPr lang="en-US" sz="933" dirty="0" err="1">
                <a:latin typeface="Calibri Light" panose="020F0302020204030204" pitchFamily="34" charset="0"/>
                <a:cs typeface="Calibri Light" panose="020F0302020204030204" pitchFamily="34" charset="0"/>
              </a:rPr>
              <a:t>Nr</a:t>
            </a:r>
            <a:r>
              <a:rPr lang="en-US" sz="933" dirty="0">
                <a:latin typeface="Calibri Light" panose="020F0302020204030204" pitchFamily="34" charset="0"/>
                <a:cs typeface="Calibri Light" panose="020F0302020204030204" pitchFamily="34" charset="0"/>
              </a:rPr>
              <a:t>. 1, </a:t>
            </a:r>
            <a:r>
              <a:rPr lang="en-US" sz="933" dirty="0" err="1">
                <a:latin typeface="Calibri Light" panose="020F0302020204030204" pitchFamily="34" charset="0"/>
                <a:cs typeface="Calibri Light" panose="020F0302020204030204" pitchFamily="34" charset="0"/>
              </a:rPr>
              <a:t>o.S</a:t>
            </a:r>
            <a:r>
              <a:rPr lang="en-US" sz="933" dirty="0">
                <a:latin typeface="Calibri Light" panose="020F0302020204030204" pitchFamily="34" charset="0"/>
                <a:cs typeface="Calibri Light" panose="020F0302020204030204" pitchFamily="34" charset="0"/>
              </a:rPr>
              <a:t>. Online: https://www.qfi-oz.de/index.php/inklusion/article/view/29/42 (Stand: 08.09.2020) </a:t>
            </a:r>
          </a:p>
          <a:p>
            <a:r>
              <a:rPr lang="en-US" sz="1000" dirty="0">
                <a:latin typeface="Calibri Light" panose="020F0302020204030204" pitchFamily="34" charset="0"/>
                <a:cs typeface="Calibri Light" panose="020F0302020204030204" pitchFamily="34" charset="0"/>
              </a:rPr>
              <a:t>"Aspects of vision loss -visual functions and functional vision," by A. </a:t>
            </a:r>
            <a:r>
              <a:rPr lang="en-US" sz="1000" dirty="0" err="1">
                <a:latin typeface="Calibri Light" panose="020F0302020204030204" pitchFamily="34" charset="0"/>
                <a:cs typeface="Calibri Light" panose="020F0302020204030204" pitchFamily="34" charset="0"/>
              </a:rPr>
              <a:t>Colenbrander</a:t>
            </a:r>
            <a:r>
              <a:rPr lang="en-US" sz="1000" dirty="0">
                <a:latin typeface="Calibri Light" panose="020F0302020204030204" pitchFamily="34" charset="0"/>
                <a:cs typeface="Calibri Light" panose="020F0302020204030204" pitchFamily="34" charset="0"/>
              </a:rPr>
              <a:t> (2003), Visual Impairment Research, 5, p. 116. Reprinted with permission </a:t>
            </a:r>
            <a:r>
              <a:rPr lang="en-US" sz="1000" dirty="0">
                <a:latin typeface="Calibri Light" panose="020F0302020204030204" pitchFamily="34" charset="0"/>
                <a:cs typeface="Calibri Light" panose="020F0302020204030204" pitchFamily="34" charset="0"/>
                <a:hlinkClick r:id="rId3"/>
              </a:rPr>
              <a:t>http://www.tandfonline.com</a:t>
            </a:r>
            <a:r>
              <a:rPr lang="en-US" sz="1000" dirty="0">
                <a:latin typeface="Calibri Light" panose="020F0302020204030204" pitchFamily="34" charset="0"/>
                <a:cs typeface="Calibri Light" panose="020F0302020204030204" pitchFamily="34" charset="0"/>
              </a:rPr>
              <a:t>.</a:t>
            </a:r>
          </a:p>
          <a:p>
            <a:r>
              <a:rPr lang="en-US" sz="1000" dirty="0">
                <a:latin typeface="Calibri Light" panose="020F0302020204030204" pitchFamily="34" charset="0"/>
                <a:cs typeface="Calibri Light" panose="020F0302020204030204" pitchFamily="34" charset="0"/>
                <a:hlinkClick r:id="rId4"/>
              </a:rPr>
              <a:t>https://www.un.org/development/desa/disabilities/convention-on-the-rights-of-persons-with-disabilities.html</a:t>
            </a:r>
            <a:endParaRPr lang="en-US" sz="1000" dirty="0">
              <a:latin typeface="Calibri Light" panose="020F0302020204030204" pitchFamily="34" charset="0"/>
              <a:cs typeface="Calibri Light" panose="020F0302020204030204" pitchFamily="34" charset="0"/>
            </a:endParaRPr>
          </a:p>
          <a:p>
            <a:r>
              <a:rPr lang="en-US" sz="1050" dirty="0">
                <a:latin typeface="Calibri Light" panose="020F0302020204030204" pitchFamily="34" charset="0"/>
                <a:cs typeface="Calibri Light" panose="020F0302020204030204" pitchFamily="34" charset="0"/>
              </a:rPr>
              <a:t>ERIC - ED611680 - Creating Inclusive Learning Opportunities in Higher Education. A Universal Design Toolkit, Harvard Education Press, 2020-Dec (2022). Online </a:t>
            </a:r>
            <a:r>
              <a:rPr lang="en-US" sz="1050" dirty="0" err="1">
                <a:latin typeface="Calibri Light" panose="020F0302020204030204" pitchFamily="34" charset="0"/>
                <a:cs typeface="Calibri Light" panose="020F0302020204030204" pitchFamily="34" charset="0"/>
              </a:rPr>
              <a:t>verfügbar</a:t>
            </a:r>
            <a:r>
              <a:rPr lang="en-US" sz="1050" dirty="0">
                <a:latin typeface="Calibri Light" panose="020F0302020204030204" pitchFamily="34" charset="0"/>
                <a:cs typeface="Calibri Light" panose="020F0302020204030204" pitchFamily="34" charset="0"/>
              </a:rPr>
              <a:t> </a:t>
            </a:r>
            <a:r>
              <a:rPr lang="en-US" sz="1050" dirty="0" err="1">
                <a:latin typeface="Calibri Light" panose="020F0302020204030204" pitchFamily="34" charset="0"/>
                <a:cs typeface="Calibri Light" panose="020F0302020204030204" pitchFamily="34" charset="0"/>
              </a:rPr>
              <a:t>unter</a:t>
            </a:r>
            <a:r>
              <a:rPr lang="en-US" sz="1050" dirty="0">
                <a:latin typeface="Calibri Light" panose="020F0302020204030204" pitchFamily="34" charset="0"/>
                <a:cs typeface="Calibri Light" panose="020F0302020204030204" pitchFamily="34" charset="0"/>
              </a:rPr>
              <a:t> https://eric.ed.gov/?id=ED611680, </a:t>
            </a:r>
            <a:r>
              <a:rPr lang="en-US" sz="1050" dirty="0" err="1">
                <a:latin typeface="Calibri Light" panose="020F0302020204030204" pitchFamily="34" charset="0"/>
                <a:cs typeface="Calibri Light" panose="020F0302020204030204" pitchFamily="34" charset="0"/>
              </a:rPr>
              <a:t>zuletzt</a:t>
            </a:r>
            <a:r>
              <a:rPr lang="en-US" sz="1050" dirty="0">
                <a:latin typeface="Calibri Light" panose="020F0302020204030204" pitchFamily="34" charset="0"/>
                <a:cs typeface="Calibri Light" panose="020F0302020204030204" pitchFamily="34" charset="0"/>
              </a:rPr>
              <a:t> </a:t>
            </a:r>
            <a:r>
              <a:rPr lang="en-US" sz="1050" dirty="0" err="1">
                <a:latin typeface="Calibri Light" panose="020F0302020204030204" pitchFamily="34" charset="0"/>
                <a:cs typeface="Calibri Light" panose="020F0302020204030204" pitchFamily="34" charset="0"/>
              </a:rPr>
              <a:t>aktualisiert</a:t>
            </a:r>
            <a:r>
              <a:rPr lang="en-US" sz="1050" dirty="0">
                <a:latin typeface="Calibri Light" panose="020F0302020204030204" pitchFamily="34" charset="0"/>
                <a:cs typeface="Calibri Light" panose="020F0302020204030204" pitchFamily="34" charset="0"/>
              </a:rPr>
              <a:t> am 28.01.2022, </a:t>
            </a:r>
            <a:r>
              <a:rPr lang="en-US" sz="1050" dirty="0" err="1">
                <a:latin typeface="Calibri Light" panose="020F0302020204030204" pitchFamily="34" charset="0"/>
                <a:cs typeface="Calibri Light" panose="020F0302020204030204" pitchFamily="34" charset="0"/>
              </a:rPr>
              <a:t>zuletzt</a:t>
            </a:r>
            <a:r>
              <a:rPr lang="en-US" sz="1050" dirty="0">
                <a:latin typeface="Calibri Light" panose="020F0302020204030204" pitchFamily="34" charset="0"/>
                <a:cs typeface="Calibri Light" panose="020F0302020204030204" pitchFamily="34" charset="0"/>
              </a:rPr>
              <a:t> </a:t>
            </a:r>
            <a:r>
              <a:rPr lang="en-US" sz="1050" dirty="0" err="1">
                <a:latin typeface="Calibri Light" panose="020F0302020204030204" pitchFamily="34" charset="0"/>
                <a:cs typeface="Calibri Light" panose="020F0302020204030204" pitchFamily="34" charset="0"/>
              </a:rPr>
              <a:t>geprüft</a:t>
            </a:r>
            <a:r>
              <a:rPr lang="en-US" sz="1050" dirty="0">
                <a:latin typeface="Calibri Light" panose="020F0302020204030204" pitchFamily="34" charset="0"/>
                <a:cs typeface="Calibri Light" panose="020F0302020204030204" pitchFamily="34" charset="0"/>
              </a:rPr>
              <a:t> am 28.01.2022.</a:t>
            </a:r>
          </a:p>
          <a:p>
            <a:r>
              <a:rPr lang="en-US" sz="1050" dirty="0" err="1">
                <a:latin typeface="Calibri Light" panose="020F0302020204030204" pitchFamily="34" charset="0"/>
                <a:cs typeface="Calibri Light" panose="020F0302020204030204" pitchFamily="34" charset="0"/>
              </a:rPr>
              <a:t>Tomaševski</a:t>
            </a:r>
            <a:r>
              <a:rPr lang="en-US" sz="1050" dirty="0">
                <a:latin typeface="Calibri Light" panose="020F0302020204030204" pitchFamily="34" charset="0"/>
                <a:cs typeface="Calibri Light" panose="020F0302020204030204" pitchFamily="34" charset="0"/>
              </a:rPr>
              <a:t>, Katarina (2006): Human rights obligations in education. The 4-A scheme. Nijmegen: Wolf legal publishers.</a:t>
            </a:r>
          </a:p>
          <a:p>
            <a:endParaRPr lang="en-US" sz="1000" dirty="0">
              <a:latin typeface="Calibri Light" panose="020F03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a:p>
            <a:endParaRPr lang="en-US" sz="933"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mtClean="0"/>
              <a:pPr>
                <a:defRPr/>
              </a:pPr>
              <a:t>41</a:t>
            </a:fld>
            <a:endParaRPr lang="de-DE" altLang="de-DE"/>
          </a:p>
        </p:txBody>
      </p:sp>
    </p:spTree>
    <p:extLst>
      <p:ext uri="{BB962C8B-B14F-4D97-AF65-F5344CB8AC3E}">
        <p14:creationId xmlns:p14="http://schemas.microsoft.com/office/powerpoint/2010/main" val="1415809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ბმულები და ვიდეოები</a:t>
            </a:r>
            <a:endParaRPr lang="en-US" b="1" dirty="0">
              <a:latin typeface="Calibri Light" panose="020F0302020204030204" pitchFamily="34" charset="0"/>
              <a:cs typeface="Calibri Light" panose="020F0302020204030204" pitchFamily="34" charset="0"/>
            </a:endParaRPr>
          </a:p>
        </p:txBody>
      </p:sp>
      <p:sp>
        <p:nvSpPr>
          <p:cNvPr id="3" name="Inhaltsplatzhalter 2"/>
          <p:cNvSpPr>
            <a:spLocks noGrp="1"/>
          </p:cNvSpPr>
          <p:nvPr>
            <p:ph idx="1"/>
          </p:nvPr>
        </p:nvSpPr>
        <p:spPr/>
        <p:txBody>
          <a:bodyPr/>
          <a:lstStyle/>
          <a:p>
            <a:endParaRPr lang="de-DE" dirty="0"/>
          </a:p>
          <a:p>
            <a:r>
              <a:rPr lang="en-US" dirty="0"/>
              <a:t>Fact Sheet Visual Impairment WHO: </a:t>
            </a:r>
          </a:p>
          <a:p>
            <a:r>
              <a:rPr lang="en-US" dirty="0">
                <a:hlinkClick r:id="rId2"/>
              </a:rPr>
              <a:t>https://www.who.int/news-room/fact-sheets/detail/blindness-and-visual-impairment</a:t>
            </a:r>
            <a:endParaRPr lang="en-US" dirty="0"/>
          </a:p>
          <a:p>
            <a:r>
              <a:rPr lang="en-US" dirty="0"/>
              <a:t>UN CRPD: https://www.un.org/development/desa/disabilities/convention-on-the-rights-of-persons-with-disabilities.html</a:t>
            </a:r>
          </a:p>
          <a:p>
            <a:endParaRPr lang="de-DE" dirty="0"/>
          </a:p>
          <a:p>
            <a:r>
              <a:rPr lang="de-DE" dirty="0" err="1"/>
              <a:t>Marrakesh</a:t>
            </a:r>
            <a:r>
              <a:rPr lang="de-DE" dirty="0"/>
              <a:t> </a:t>
            </a:r>
            <a:r>
              <a:rPr lang="de-DE" dirty="0" err="1"/>
              <a:t>treaty</a:t>
            </a:r>
            <a:r>
              <a:rPr lang="en-US" dirty="0"/>
              <a:t>: </a:t>
            </a:r>
            <a:r>
              <a:rPr lang="de-DE" dirty="0">
                <a:hlinkClick r:id="rId3"/>
              </a:rPr>
              <a:t>https://www.wipo.int/marrakesh_treaty/en/</a:t>
            </a:r>
            <a:endParaRPr lang="de-DE" dirty="0"/>
          </a:p>
          <a:p>
            <a:r>
              <a:rPr lang="de-DE" dirty="0" err="1"/>
              <a:t>Accessible</a:t>
            </a:r>
            <a:r>
              <a:rPr lang="de-DE" dirty="0"/>
              <a:t> </a:t>
            </a:r>
            <a:r>
              <a:rPr lang="de-DE" dirty="0" err="1"/>
              <a:t>Documents</a:t>
            </a:r>
            <a:r>
              <a:rPr lang="de-DE" dirty="0"/>
              <a:t>: </a:t>
            </a:r>
            <a:r>
              <a:rPr lang="de-DE" dirty="0">
                <a:hlinkClick r:id="rId4"/>
              </a:rPr>
              <a:t>https://www.euroblind.org/publications-and-resources/making-information-accessible-all</a:t>
            </a:r>
            <a:endParaRPr lang="de-DE" dirty="0"/>
          </a:p>
          <a:p>
            <a:endParaRPr lang="de-DE" dirty="0"/>
          </a:p>
          <a:p>
            <a:r>
              <a:rPr lang="de-DE" dirty="0" err="1"/>
              <a:t>Sighted</a:t>
            </a:r>
            <a:r>
              <a:rPr lang="de-DE" dirty="0"/>
              <a:t> </a:t>
            </a:r>
            <a:r>
              <a:rPr lang="de-DE" dirty="0" err="1"/>
              <a:t>guide</a:t>
            </a:r>
            <a:r>
              <a:rPr lang="de-DE" dirty="0"/>
              <a:t> </a:t>
            </a:r>
            <a:r>
              <a:rPr lang="de-DE" dirty="0" err="1"/>
              <a:t>techniques</a:t>
            </a:r>
            <a:r>
              <a:rPr lang="de-DE" dirty="0"/>
              <a:t>: </a:t>
            </a:r>
            <a:r>
              <a:rPr lang="de-DE" dirty="0">
                <a:hlinkClick r:id="rId5"/>
              </a:rPr>
              <a:t>https://www.youtube.com/watch?v=AuGb4yge-ys</a:t>
            </a:r>
            <a:r>
              <a:rPr lang="de-DE" dirty="0"/>
              <a:t> </a:t>
            </a:r>
          </a:p>
          <a:p>
            <a:endParaRPr lang="de-DE" dirty="0"/>
          </a:p>
          <a:p>
            <a:endParaRPr lang="en-US" dirty="0"/>
          </a:p>
        </p:txBody>
      </p:sp>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42</a:t>
            </a:fld>
            <a:endParaRPr lang="de-DE" altLang="de-DE" sz="4000" b="1" dirty="0"/>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248333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88F7B-6EC1-486B-8EF6-A336BB735BD8}"/>
              </a:ext>
            </a:extLst>
          </p:cNvPr>
          <p:cNvSpPr>
            <a:spLocks noGrp="1"/>
          </p:cNvSpPr>
          <p:nvPr>
            <p:ph type="title"/>
          </p:nvPr>
        </p:nvSpPr>
        <p:spPr/>
        <p:txBody>
          <a:bodyPr/>
          <a:lstStyle/>
          <a:p>
            <a:r>
              <a:rPr lang="ka-GE" b="1" dirty="0">
                <a:latin typeface="Calibri Light" panose="020F0302020204030204" pitchFamily="34" charset="0"/>
                <a:cs typeface="Calibri Light" panose="020F0302020204030204" pitchFamily="34" charset="0"/>
              </a:rPr>
              <a:t>ტერმინები</a:t>
            </a:r>
            <a:r>
              <a:rPr lang="ka-GE" dirty="0">
                <a:latin typeface="Calibri Light" panose="020F0302020204030204" pitchFamily="34" charset="0"/>
                <a:cs typeface="Calibri Light" panose="020F0302020204030204" pitchFamily="34" charset="0"/>
              </a:rPr>
              <a:t> </a:t>
            </a:r>
            <a:endParaRPr lang="en-GB" dirty="0">
              <a:latin typeface="Calibri Light" panose="020F0302020204030204" pitchFamily="34" charset="0"/>
              <a:cs typeface="Calibri Light" panose="020F0302020204030204" pitchFamily="34" charset="0"/>
            </a:endParaRPr>
          </a:p>
        </p:txBody>
      </p:sp>
      <p:sp>
        <p:nvSpPr>
          <p:cNvPr id="3" name="Inhaltsplatzhalter 2">
            <a:extLst>
              <a:ext uri="{FF2B5EF4-FFF2-40B4-BE49-F238E27FC236}">
                <a16:creationId xmlns:a16="http://schemas.microsoft.com/office/drawing/2014/main" id="{0D4B73D5-CA64-4BE9-B4F1-BF5BF3B5F032}"/>
              </a:ext>
            </a:extLst>
          </p:cNvPr>
          <p:cNvSpPr>
            <a:spLocks noGrp="1"/>
          </p:cNvSpPr>
          <p:nvPr>
            <p:ph idx="1"/>
          </p:nvPr>
        </p:nvSpPr>
        <p:spPr/>
        <p:txBody>
          <a:bodyPr/>
          <a:lstStyle/>
          <a:p>
            <a:pPr>
              <a:lnSpc>
                <a:spcPct val="200000"/>
              </a:lnSpc>
            </a:pPr>
            <a:r>
              <a:rPr lang="ka-GE" dirty="0">
                <a:latin typeface="Calibri Light" panose="020F0302020204030204" pitchFamily="34" charset="0"/>
                <a:cs typeface="Calibri Light" panose="020F0302020204030204" pitchFamily="34" charset="0"/>
              </a:rPr>
              <a:t>შეზღუდული შესაძლებლობა</a:t>
            </a:r>
            <a:r>
              <a:rPr lang="de-DE" dirty="0">
                <a:latin typeface="Calibri Light" panose="020F0302020204030204" pitchFamily="34" charset="0"/>
                <a:cs typeface="Calibri Light" panose="020F0302020204030204" pitchFamily="34" charset="0"/>
              </a:rPr>
              <a:t> – </a:t>
            </a:r>
            <a:r>
              <a:rPr lang="ka-GE" dirty="0">
                <a:latin typeface="Calibri Light" panose="020F0302020204030204" pitchFamily="34" charset="0"/>
                <a:cs typeface="Calibri Light" panose="020F0302020204030204" pitchFamily="34" charset="0"/>
              </a:rPr>
              <a:t>დაქვეითება</a:t>
            </a:r>
            <a:r>
              <a:rPr lang="de-DE" dirty="0">
                <a:latin typeface="Calibri Light" panose="020F0302020204030204" pitchFamily="34" charset="0"/>
                <a:cs typeface="Calibri Light" panose="020F0302020204030204" pitchFamily="34" charset="0"/>
              </a:rPr>
              <a:t>– </a:t>
            </a:r>
            <a:r>
              <a:rPr lang="de-DE" dirty="0">
                <a:solidFill>
                  <a:srgbClr val="002060"/>
                </a:solidFill>
                <a:latin typeface="Calibri Light" panose="020F0302020204030204" pitchFamily="34" charset="0"/>
                <a:cs typeface="Calibri Light" panose="020F0302020204030204" pitchFamily="34" charset="0"/>
              </a:rPr>
              <a:t>disablement/handicap</a:t>
            </a:r>
          </a:p>
          <a:p>
            <a:pPr>
              <a:lnSpc>
                <a:spcPct val="200000"/>
              </a:lnSpc>
            </a:pPr>
            <a:r>
              <a:rPr lang="ka-GE" dirty="0">
                <a:latin typeface="Calibri Light" panose="020F0302020204030204" pitchFamily="34" charset="0"/>
                <a:cs typeface="Calibri Light" panose="020F0302020204030204" pitchFamily="34" charset="0"/>
              </a:rPr>
              <a:t>მონაწილეობა </a:t>
            </a:r>
            <a:endParaRPr lang="de-DE" dirty="0">
              <a:latin typeface="Calibri Light" panose="020F0302020204030204" pitchFamily="34" charset="0"/>
              <a:cs typeface="Calibri Light" panose="020F0302020204030204" pitchFamily="34" charset="0"/>
            </a:endParaRPr>
          </a:p>
          <a:p>
            <a:pPr>
              <a:lnSpc>
                <a:spcPct val="200000"/>
              </a:lnSpc>
            </a:pPr>
            <a:r>
              <a:rPr lang="ka-GE" dirty="0" smtClean="0">
                <a:latin typeface="Calibri Light" panose="020F0302020204030204" pitchFamily="34" charset="0"/>
                <a:cs typeface="Calibri Light" panose="020F0302020204030204" pitchFamily="34" charset="0"/>
              </a:rPr>
              <a:t>სტერეოტიპები </a:t>
            </a:r>
            <a:r>
              <a:rPr lang="ka-GE" dirty="0">
                <a:latin typeface="Calibri Light" panose="020F0302020204030204" pitchFamily="34" charset="0"/>
                <a:cs typeface="Calibri Light" panose="020F0302020204030204" pitchFamily="34" charset="0"/>
              </a:rPr>
              <a:t>და ცრურწმენები</a:t>
            </a:r>
            <a:endParaRPr lang="de-DE" dirty="0">
              <a:latin typeface="Calibri Light" panose="020F0302020204030204" pitchFamily="34" charset="0"/>
              <a:cs typeface="Calibri Light" panose="020F0302020204030204" pitchFamily="34" charset="0"/>
            </a:endParaRPr>
          </a:p>
          <a:p>
            <a:pPr>
              <a:lnSpc>
                <a:spcPct val="200000"/>
              </a:lnSpc>
            </a:pPr>
            <a:r>
              <a:rPr lang="ka-GE" dirty="0">
                <a:latin typeface="Calibri Light" panose="020F0302020204030204" pitchFamily="34" charset="0"/>
                <a:cs typeface="Calibri Light" panose="020F0302020204030204" pitchFamily="34" charset="0"/>
              </a:rPr>
              <a:t>მარგინალიზაცია-სტიგმატიზაცია </a:t>
            </a:r>
            <a:endParaRPr lang="de-DE" dirty="0">
              <a:latin typeface="Calibri Light" panose="020F0302020204030204" pitchFamily="34" charset="0"/>
              <a:cs typeface="Calibri Light" panose="020F0302020204030204" pitchFamily="34" charset="0"/>
            </a:endParaRPr>
          </a:p>
          <a:p>
            <a:pPr>
              <a:lnSpc>
                <a:spcPct val="200000"/>
              </a:lnSpc>
            </a:pPr>
            <a:r>
              <a:rPr lang="ka-GE" dirty="0">
                <a:latin typeface="Calibri Light" panose="020F0302020204030204" pitchFamily="34" charset="0"/>
                <a:cs typeface="Calibri Light" panose="020F0302020204030204" pitchFamily="34" charset="0"/>
              </a:rPr>
              <a:t>უნარიანობა (</a:t>
            </a:r>
            <a:r>
              <a:rPr lang="de-DE" dirty="0">
                <a:latin typeface="Calibri Light" panose="020F0302020204030204" pitchFamily="34" charset="0"/>
                <a:cs typeface="Calibri Light" panose="020F0302020204030204" pitchFamily="34" charset="0"/>
              </a:rPr>
              <a:t>ableism</a:t>
            </a:r>
            <a:r>
              <a:rPr lang="ka-GE" dirty="0">
                <a:latin typeface="Calibri Light" panose="020F0302020204030204" pitchFamily="34" charset="0"/>
                <a:cs typeface="Calibri Light" panose="020F0302020204030204" pitchFamily="34" charset="0"/>
              </a:rPr>
              <a:t>)</a:t>
            </a:r>
            <a:endParaRPr lang="de-DE" dirty="0">
              <a:latin typeface="Calibri Light" panose="020F0302020204030204" pitchFamily="34" charset="0"/>
              <a:cs typeface="Calibri Light" panose="020F0302020204030204" pitchFamily="34" charset="0"/>
            </a:endParaRPr>
          </a:p>
          <a:p>
            <a:pPr>
              <a:lnSpc>
                <a:spcPct val="200000"/>
              </a:lnSpc>
            </a:pPr>
            <a:endParaRPr lang="de-DE"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z="4000" b="1" smtClean="0"/>
              <a:pPr>
                <a:defRPr/>
              </a:pPr>
              <a:t>43</a:t>
            </a:fld>
            <a:endParaRPr lang="de-DE" altLang="de-DE" sz="4000" b="1" dirty="0"/>
          </a:p>
        </p:txBody>
      </p:sp>
    </p:spTree>
    <p:extLst>
      <p:ext uri="{BB962C8B-B14F-4D97-AF65-F5344CB8AC3E}">
        <p14:creationId xmlns:p14="http://schemas.microsoft.com/office/powerpoint/2010/main" val="1471043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researchgate.net/publication/331543453/figure/fig4/AS:770771911720966@1560777752421/Model-of-Health-and-Health-Deficits-From-Aspects-of-vision-loss-visual-functions-and_W64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9496" y="701914"/>
            <a:ext cx="8640960" cy="5117068"/>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1"/>
          </p:nvPr>
        </p:nvSpPr>
        <p:spPr/>
        <p:txBody>
          <a:bodyPr/>
          <a:lstStyle/>
          <a:p>
            <a:fld id="{547C4CA3-1C97-4E56-856D-1E1A201B3D60}" type="slidenum">
              <a:rPr lang="de-DE" altLang="de-DE" sz="4000" smtClean="0"/>
              <a:pPr/>
              <a:t>44</a:t>
            </a:fld>
            <a:endParaRPr lang="de-DE" altLang="de-DE" sz="4000"/>
          </a:p>
        </p:txBody>
      </p:sp>
      <p:sp>
        <p:nvSpPr>
          <p:cNvPr id="7" name="Fußzeilenplatzhalter 6"/>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1050661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en-US"/>
          </a:p>
        </p:txBody>
      </p:sp>
      <p:pic>
        <p:nvPicPr>
          <p:cNvPr id="5" name="Picture 2" descr="https://www.researchgate.net/publication/333165201/figure/fig1/AS:759531294453760@1558097780197/UDL-guidelines-CAST-2018_W64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55098" y="644552"/>
            <a:ext cx="7481803" cy="5587973"/>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1"/>
          </p:nvPr>
        </p:nvSpPr>
        <p:spPr/>
        <p:txBody>
          <a:bodyPr/>
          <a:lstStyle/>
          <a:p>
            <a:fld id="{547C4CA3-1C97-4E56-856D-1E1A201B3D60}" type="slidenum">
              <a:rPr lang="de-DE" altLang="de-DE" sz="4000" b="1" smtClean="0"/>
              <a:pPr/>
              <a:t>45</a:t>
            </a:fld>
            <a:endParaRPr lang="de-DE" altLang="de-DE" sz="4000" b="1"/>
          </a:p>
        </p:txBody>
      </p:sp>
      <p:sp>
        <p:nvSpPr>
          <p:cNvPr id="7" name="Fußzeilenplatzhalter 6"/>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106880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ka-GE" b="1" dirty="0">
                <a:latin typeface="Calibri Light" panose="020F0302020204030204" pitchFamily="34" charset="0"/>
                <a:cs typeface="Calibri Light" panose="020F0302020204030204" pitchFamily="34" charset="0"/>
              </a:rPr>
              <a:t>ინკლუზიის მიზანი </a:t>
            </a:r>
            <a:endParaRPr lang="de-DE" b="1" dirty="0">
              <a:latin typeface="Calibri Light" panose="020F0302020204030204" pitchFamily="34" charset="0"/>
              <a:cs typeface="Calibri Light" panose="020F0302020204030204" pitchFamily="34" charset="0"/>
            </a:endParaRPr>
          </a:p>
        </p:txBody>
      </p:sp>
      <p:sp>
        <p:nvSpPr>
          <p:cNvPr id="8" name="Inhaltsplatzhalter 7"/>
          <p:cNvSpPr>
            <a:spLocks noGrp="1"/>
          </p:cNvSpPr>
          <p:nvPr>
            <p:ph idx="1"/>
          </p:nvPr>
        </p:nvSpPr>
        <p:spPr/>
        <p:txBody>
          <a:bodyPr>
            <a:normAutofit/>
          </a:bodyPr>
          <a:lstStyle/>
          <a:p>
            <a:pPr>
              <a:spcBef>
                <a:spcPts val="1200"/>
              </a:spcBef>
            </a:pPr>
            <a:r>
              <a:rPr lang="de-DE" dirty="0">
                <a:latin typeface="Calibri Light" panose="020F0302020204030204" pitchFamily="34" charset="0"/>
                <a:cs typeface="Calibri Light" panose="020F0302020204030204" pitchFamily="34" charset="0"/>
              </a:rPr>
              <a:t>„</a:t>
            </a:r>
            <a:r>
              <a:rPr lang="ka-GE" dirty="0">
                <a:latin typeface="Calibri Light" panose="020F0302020204030204" pitchFamily="34" charset="0"/>
                <a:cs typeface="Calibri Light" panose="020F0302020204030204" pitchFamily="34" charset="0"/>
              </a:rPr>
              <a:t>ინკლუზიური განათლება ნიშნავს, რომ ყველა ადამიანს, მიუხედავ სქესისა, რელიგიისა, ეთნიკური მიკთვნებულებუსა, სოციალური თუ ეკონომიკური მდგომარეობისა ან შეზღუდული შესაძლებლობისა -  შესაძლებლობა აქვს მიიღოს ხარისხიანი განათლება და მოახერხოს საუთარი პოტენციალის რეალიზება“. </a:t>
            </a:r>
            <a:endParaRPr lang="de-DE" dirty="0">
              <a:latin typeface="Calibri Light" panose="020F0302020204030204" pitchFamily="34" charset="0"/>
              <a:cs typeface="Calibri Light" panose="020F0302020204030204" pitchFamily="34" charset="0"/>
            </a:endParaRPr>
          </a:p>
          <a:p>
            <a:pPr>
              <a:spcBef>
                <a:spcPts val="1200"/>
              </a:spcBef>
            </a:pPr>
            <a:r>
              <a:rPr lang="ka-GE" dirty="0" smtClean="0">
                <a:solidFill>
                  <a:srgbClr val="FF0000"/>
                </a:solidFill>
                <a:latin typeface="Calibri Light" panose="020F0302020204030204" pitchFamily="34" charset="0"/>
                <a:cs typeface="Calibri Light" panose="020F0302020204030204" pitchFamily="34" charset="0"/>
              </a:rPr>
              <a:t>„სტუდენტი </a:t>
            </a:r>
            <a:r>
              <a:rPr lang="ka-GE" dirty="0">
                <a:solidFill>
                  <a:srgbClr val="FF0000"/>
                </a:solidFill>
                <a:latin typeface="Calibri Light" panose="020F0302020204030204" pitchFamily="34" charset="0"/>
                <a:cs typeface="Calibri Light" panose="020F0302020204030204" pitchFamily="34" charset="0"/>
              </a:rPr>
              <a:t>კი არ უნდა მოერგოს არსებულ სისტემას, არამედ საგანმანათლებლო სისტემამ უნდა გაითვლისწინოს </a:t>
            </a:r>
            <a:r>
              <a:rPr lang="ka-GE" dirty="0" smtClean="0">
                <a:solidFill>
                  <a:srgbClr val="FF0000"/>
                </a:solidFill>
                <a:latin typeface="Calibri Light" panose="020F0302020204030204" pitchFamily="34" charset="0"/>
                <a:cs typeface="Calibri Light" panose="020F0302020204030204" pitchFamily="34" charset="0"/>
              </a:rPr>
              <a:t>სტუდენტის </a:t>
            </a:r>
            <a:r>
              <a:rPr lang="ka-GE" dirty="0">
                <a:solidFill>
                  <a:srgbClr val="FF0000"/>
                </a:solidFill>
                <a:latin typeface="Calibri Light" panose="020F0302020204030204" pitchFamily="34" charset="0"/>
                <a:cs typeface="Calibri Light" panose="020F0302020204030204" pitchFamily="34" charset="0"/>
              </a:rPr>
              <a:t>საჭიროებები და მოერგოს მათ“.</a:t>
            </a:r>
            <a:endParaRPr lang="de-DE" dirty="0">
              <a:solidFill>
                <a:srgbClr val="FF0000"/>
              </a:solidFill>
              <a:latin typeface="Calibri Light" panose="020F0302020204030204" pitchFamily="34" charset="0"/>
              <a:cs typeface="Calibri Light" panose="020F0302020204030204" pitchFamily="34" charset="0"/>
            </a:endParaRPr>
          </a:p>
          <a:p>
            <a:pPr>
              <a:spcBef>
                <a:spcPts val="1200"/>
              </a:spcBef>
            </a:pPr>
            <a:r>
              <a:rPr lang="ka-GE" dirty="0">
                <a:latin typeface="Calibri Light" panose="020F0302020204030204" pitchFamily="34" charset="0"/>
                <a:cs typeface="Calibri Light" panose="020F0302020204030204" pitchFamily="34" charset="0"/>
              </a:rPr>
              <a:t>„ინკლუზია ფოკუსირებულია სტუდენტების განსხვავებულ საჭიროებებზე და განსხვავებულობას განიხილავს როგორც სწავლისა და საგანმანათლებლო პროცესების შესაძლებლობებას“</a:t>
            </a:r>
            <a:endParaRPr lang="de-DE" dirty="0">
              <a:latin typeface="Calibri Light" panose="020F0302020204030204" pitchFamily="34" charset="0"/>
              <a:cs typeface="Calibri Light" panose="020F0302020204030204" pitchFamily="34" charset="0"/>
            </a:endParaRPr>
          </a:p>
          <a:p>
            <a:pPr lvl="1">
              <a:lnSpc>
                <a:spcPct val="150000"/>
              </a:lnSpc>
              <a:spcBef>
                <a:spcPts val="1200"/>
              </a:spcBef>
            </a:pPr>
            <a:r>
              <a:rPr lang="de-DE" sz="1600" dirty="0">
                <a:latin typeface="Calibri Light" panose="020F0302020204030204" pitchFamily="34" charset="0"/>
                <a:cs typeface="Calibri Light" panose="020F0302020204030204" pitchFamily="34" charset="0"/>
              </a:rPr>
              <a:t>(German USESCO </a:t>
            </a:r>
            <a:r>
              <a:rPr lang="de-DE" sz="1600" dirty="0" err="1">
                <a:latin typeface="Calibri Light" panose="020F0302020204030204" pitchFamily="34" charset="0"/>
                <a:cs typeface="Calibri Light" panose="020F0302020204030204" pitchFamily="34" charset="0"/>
              </a:rPr>
              <a:t>Comission</a:t>
            </a:r>
            <a:r>
              <a:rPr lang="de-DE" sz="1600" dirty="0">
                <a:latin typeface="Calibri Light" panose="020F0302020204030204" pitchFamily="34" charset="0"/>
                <a:cs typeface="Calibri Light" panose="020F0302020204030204" pitchFamily="34" charset="0"/>
              </a:rPr>
              <a:t> e.V. 2014)</a:t>
            </a:r>
          </a:p>
        </p:txBody>
      </p:sp>
      <p:sp>
        <p:nvSpPr>
          <p:cNvPr id="7" name="Foliennummernplatzhalter 6">
            <a:extLst>
              <a:ext uri="{FF2B5EF4-FFF2-40B4-BE49-F238E27FC236}">
                <a16:creationId xmlns:a16="http://schemas.microsoft.com/office/drawing/2014/main" id="{B1E2AEF8-D8B1-47C0-B418-DB775A3ADD60}"/>
              </a:ext>
            </a:extLst>
          </p:cNvPr>
          <p:cNvSpPr>
            <a:spLocks noGrp="1"/>
          </p:cNvSpPr>
          <p:nvPr>
            <p:ph type="sldNum" sz="quarter" idx="11"/>
          </p:nvPr>
        </p:nvSpPr>
        <p:spPr/>
        <p:txBody>
          <a:bodyPr/>
          <a:lstStyle/>
          <a:p>
            <a:fld id="{69EF0EC1-FBE7-4411-8B89-BD17768F302F}" type="slidenum">
              <a:rPr lang="de-DE" sz="4000" b="1" smtClean="0"/>
              <a:pPr/>
              <a:t>5</a:t>
            </a:fld>
            <a:endParaRPr lang="de-DE" sz="4000" b="1" dirty="0"/>
          </a:p>
        </p:txBody>
      </p:sp>
      <p:sp>
        <p:nvSpPr>
          <p:cNvPr id="6" name="Fußzeilenplatzhalter 5">
            <a:extLst>
              <a:ext uri="{FF2B5EF4-FFF2-40B4-BE49-F238E27FC236}">
                <a16:creationId xmlns:a16="http://schemas.microsoft.com/office/drawing/2014/main" id="{6778C70A-A2F2-4492-BF0B-193D901E51F8}"/>
              </a:ext>
            </a:extLst>
          </p:cNvPr>
          <p:cNvSpPr>
            <a:spLocks noGrp="1"/>
          </p:cNvSpPr>
          <p:nvPr>
            <p:ph type="ftr" sz="quarter" idx="4294967295"/>
          </p:nvPr>
        </p:nvSpPr>
        <p:spPr>
          <a:xfrm>
            <a:off x="7927975" y="6235701"/>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207594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4D82240-62A7-449C-A139-7543D44DC057}"/>
              </a:ext>
            </a:extLst>
          </p:cNvPr>
          <p:cNvSpPr>
            <a:spLocks noGrp="1"/>
          </p:cNvSpPr>
          <p:nvPr>
            <p:ph type="title"/>
          </p:nvPr>
        </p:nvSpPr>
        <p:spPr/>
        <p:txBody>
          <a:bodyPr/>
          <a:lstStyle/>
          <a:p>
            <a:pPr algn="ctr"/>
            <a:r>
              <a:rPr lang="ka-GE" b="1" dirty="0">
                <a:latin typeface="Calibri Light" panose="020F0302020204030204" pitchFamily="34" charset="0"/>
                <a:cs typeface="Calibri Light" panose="020F0302020204030204" pitchFamily="34" charset="0"/>
              </a:rPr>
              <a:t>შეზღუდული შესაძლებლობის სამედიცინო მოდელი </a:t>
            </a:r>
            <a:endParaRPr lang="en-GB" b="1" dirty="0">
              <a:latin typeface="Calibri Light" panose="020F0302020204030204" pitchFamily="34" charset="0"/>
              <a:cs typeface="Calibri Light" panose="020F0302020204030204" pitchFamily="34" charset="0"/>
            </a:endParaRPr>
          </a:p>
        </p:txBody>
      </p:sp>
      <p:pic>
        <p:nvPicPr>
          <p:cNvPr id="4" name="Inhaltsplatzhalter 3" descr="Source: Democracy, Disability and Society Group, http://www.ddsg.org.uk">
            <a:extLst>
              <a:ext uri="{FF2B5EF4-FFF2-40B4-BE49-F238E27FC236}">
                <a16:creationId xmlns:a16="http://schemas.microsoft.com/office/drawing/2014/main" id="{1EEFD318-3674-4505-BFC2-25AF0544A067}"/>
              </a:ext>
            </a:extLst>
          </p:cNvPr>
          <p:cNvPicPr>
            <a:picLocks noGrp="1" noChangeAspect="1"/>
          </p:cNvPicPr>
          <p:nvPr>
            <p:ph idx="1"/>
          </p:nvPr>
        </p:nvPicPr>
        <p:blipFill>
          <a:blip r:embed="rId3"/>
          <a:stretch>
            <a:fillRect/>
          </a:stretch>
        </p:blipFill>
        <p:spPr>
          <a:xfrm>
            <a:off x="605024" y="2204864"/>
            <a:ext cx="5572565" cy="3264363"/>
          </a:xfrm>
          <a:prstGeom prst="rect">
            <a:avLst/>
          </a:prstGeom>
        </p:spPr>
      </p:pic>
      <p:sp>
        <p:nvSpPr>
          <p:cNvPr id="12" name="Foliennummernplatzhalter 11">
            <a:extLst>
              <a:ext uri="{FF2B5EF4-FFF2-40B4-BE49-F238E27FC236}">
                <a16:creationId xmlns:a16="http://schemas.microsoft.com/office/drawing/2014/main" id="{43ACBD70-4949-4798-B539-D8E24BC7CDD7}"/>
              </a:ext>
            </a:extLst>
          </p:cNvPr>
          <p:cNvSpPr>
            <a:spLocks noGrp="1"/>
          </p:cNvSpPr>
          <p:nvPr>
            <p:ph type="sldNum" sz="quarter" idx="11"/>
          </p:nvPr>
        </p:nvSpPr>
        <p:spPr/>
        <p:txBody>
          <a:bodyPr/>
          <a:lstStyle/>
          <a:p>
            <a:fld id="{69EF0EC1-FBE7-4411-8B89-BD17768F302F}" type="slidenum">
              <a:rPr lang="de-DE" sz="4000" b="1" smtClean="0"/>
              <a:pPr/>
              <a:t>6</a:t>
            </a:fld>
            <a:endParaRPr lang="de-DE" sz="4000" b="1" dirty="0"/>
          </a:p>
        </p:txBody>
      </p:sp>
      <p:sp>
        <p:nvSpPr>
          <p:cNvPr id="11" name="Fußzeilenplatzhalter 10">
            <a:extLst>
              <a:ext uri="{FF2B5EF4-FFF2-40B4-BE49-F238E27FC236}">
                <a16:creationId xmlns:a16="http://schemas.microsoft.com/office/drawing/2014/main" id="{AA25329A-BD48-4C97-846B-AF6A29EA041B}"/>
              </a:ext>
            </a:extLst>
          </p:cNvPr>
          <p:cNvSpPr>
            <a:spLocks noGrp="1"/>
          </p:cNvSpPr>
          <p:nvPr>
            <p:ph type="ftr" sz="quarter" idx="4294967295"/>
          </p:nvPr>
        </p:nvSpPr>
        <p:spPr>
          <a:xfrm>
            <a:off x="8208235" y="6268964"/>
            <a:ext cx="2133600" cy="476251"/>
          </a:xfrm>
        </p:spPr>
        <p:txBody>
          <a:bodyPr/>
          <a:lstStyle/>
          <a:p>
            <a:r>
              <a:rPr lang="de-DE"/>
              <a:t>Dr. Sabine Lauber, UMR, Project CISI</a:t>
            </a:r>
            <a:endParaRPr lang="de-DE" dirty="0"/>
          </a:p>
        </p:txBody>
      </p:sp>
      <p:graphicFrame>
        <p:nvGraphicFramePr>
          <p:cNvPr id="7" name="Diagramm 6">
            <a:extLst>
              <a:ext uri="{FF2B5EF4-FFF2-40B4-BE49-F238E27FC236}">
                <a16:creationId xmlns:a16="http://schemas.microsoft.com/office/drawing/2014/main" id="{AF0A7BD3-6215-4A9C-B9A0-F8769ADEFF87}"/>
              </a:ext>
            </a:extLst>
          </p:cNvPr>
          <p:cNvGraphicFramePr/>
          <p:nvPr>
            <p:extLst>
              <p:ext uri="{D42A27DB-BD31-4B8C-83A1-F6EECF244321}">
                <p14:modId xmlns:p14="http://schemas.microsoft.com/office/powerpoint/2010/main" val="3163800091"/>
              </p:ext>
            </p:extLst>
          </p:nvPr>
        </p:nvGraphicFramePr>
        <p:xfrm>
          <a:off x="6177589" y="1708278"/>
          <a:ext cx="5247003" cy="4024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347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29FAB94-7C6D-467D-B959-01E6FF621BDA}"/>
              </a:ext>
            </a:extLst>
          </p:cNvPr>
          <p:cNvSpPr>
            <a:spLocks noGrp="1"/>
          </p:cNvSpPr>
          <p:nvPr>
            <p:ph type="title"/>
          </p:nvPr>
        </p:nvSpPr>
        <p:spPr/>
        <p:txBody>
          <a:bodyPr/>
          <a:lstStyle/>
          <a:p>
            <a:pPr algn="ctr"/>
            <a:r>
              <a:rPr lang="ka-GE" b="1" dirty="0">
                <a:latin typeface="Calibri Light" panose="020F0302020204030204" pitchFamily="34" charset="0"/>
                <a:cs typeface="Calibri Light" panose="020F0302020204030204" pitchFamily="34" charset="0"/>
              </a:rPr>
              <a:t>შეზღუდული შესაძლებლობის სოციალური მოდელი </a:t>
            </a:r>
            <a:endParaRPr lang="en-GB" b="1" dirty="0">
              <a:latin typeface="Calibri Light" panose="020F0302020204030204" pitchFamily="34" charset="0"/>
              <a:cs typeface="Calibri Light" panose="020F0302020204030204" pitchFamily="34" charset="0"/>
            </a:endParaRPr>
          </a:p>
        </p:txBody>
      </p:sp>
      <p:pic>
        <p:nvPicPr>
          <p:cNvPr id="4" name="Inhaltsplatzhalter 3" descr="Source: Democracy, Disability and Society Group, http://www.ddsg.org.uk">
            <a:extLst>
              <a:ext uri="{FF2B5EF4-FFF2-40B4-BE49-F238E27FC236}">
                <a16:creationId xmlns:a16="http://schemas.microsoft.com/office/drawing/2014/main" id="{D094731F-4196-4D8E-94C9-1CB8D45E3078}"/>
              </a:ext>
            </a:extLst>
          </p:cNvPr>
          <p:cNvPicPr>
            <a:picLocks noGrp="1" noChangeAspect="1"/>
          </p:cNvPicPr>
          <p:nvPr>
            <p:ph idx="1"/>
          </p:nvPr>
        </p:nvPicPr>
        <p:blipFill>
          <a:blip r:embed="rId3"/>
          <a:stretch>
            <a:fillRect/>
          </a:stretch>
        </p:blipFill>
        <p:spPr>
          <a:xfrm>
            <a:off x="707044" y="2435763"/>
            <a:ext cx="4944637" cy="3225485"/>
          </a:xfrm>
          <a:prstGeom prst="rect">
            <a:avLst/>
          </a:prstGeom>
        </p:spPr>
      </p:pic>
      <p:sp>
        <p:nvSpPr>
          <p:cNvPr id="11" name="Foliennummernplatzhalter 10">
            <a:extLst>
              <a:ext uri="{FF2B5EF4-FFF2-40B4-BE49-F238E27FC236}">
                <a16:creationId xmlns:a16="http://schemas.microsoft.com/office/drawing/2014/main" id="{68EAF573-8A51-43E8-A7BF-3A3E2390C957}"/>
              </a:ext>
            </a:extLst>
          </p:cNvPr>
          <p:cNvSpPr>
            <a:spLocks noGrp="1"/>
          </p:cNvSpPr>
          <p:nvPr>
            <p:ph type="sldNum" sz="quarter" idx="11"/>
          </p:nvPr>
        </p:nvSpPr>
        <p:spPr/>
        <p:txBody>
          <a:bodyPr/>
          <a:lstStyle/>
          <a:p>
            <a:fld id="{69EF0EC1-FBE7-4411-8B89-BD17768F302F}" type="slidenum">
              <a:rPr lang="de-DE" sz="4000" b="1" smtClean="0"/>
              <a:pPr/>
              <a:t>7</a:t>
            </a:fld>
            <a:endParaRPr lang="de-DE" sz="4000" b="1" dirty="0"/>
          </a:p>
        </p:txBody>
      </p:sp>
      <p:sp>
        <p:nvSpPr>
          <p:cNvPr id="10" name="Fußzeilenplatzhalter 9">
            <a:extLst>
              <a:ext uri="{FF2B5EF4-FFF2-40B4-BE49-F238E27FC236}">
                <a16:creationId xmlns:a16="http://schemas.microsoft.com/office/drawing/2014/main" id="{CC3152BF-C4FD-491A-A5DF-546DB8DA771B}"/>
              </a:ext>
            </a:extLst>
          </p:cNvPr>
          <p:cNvSpPr>
            <a:spLocks noGrp="1"/>
          </p:cNvSpPr>
          <p:nvPr>
            <p:ph type="ftr" sz="quarter" idx="4294967295"/>
          </p:nvPr>
        </p:nvSpPr>
        <p:spPr>
          <a:xfrm>
            <a:off x="8214784" y="6372225"/>
            <a:ext cx="1996017" cy="476251"/>
          </a:xfrm>
        </p:spPr>
        <p:txBody>
          <a:bodyPr/>
          <a:lstStyle/>
          <a:p>
            <a:r>
              <a:rPr lang="de-DE"/>
              <a:t>Dr. Sabine Lauber, UMR, Project CISI</a:t>
            </a:r>
            <a:endParaRPr lang="de-DE" dirty="0"/>
          </a:p>
        </p:txBody>
      </p:sp>
      <p:graphicFrame>
        <p:nvGraphicFramePr>
          <p:cNvPr id="5" name="Diagramm 4">
            <a:extLst>
              <a:ext uri="{FF2B5EF4-FFF2-40B4-BE49-F238E27FC236}">
                <a16:creationId xmlns:a16="http://schemas.microsoft.com/office/drawing/2014/main" id="{3D455B37-2186-4E64-8E01-366B3AF0BD66}"/>
              </a:ext>
            </a:extLst>
          </p:cNvPr>
          <p:cNvGraphicFramePr/>
          <p:nvPr>
            <p:extLst>
              <p:ext uri="{D42A27DB-BD31-4B8C-83A1-F6EECF244321}">
                <p14:modId xmlns:p14="http://schemas.microsoft.com/office/powerpoint/2010/main" val="1819653608"/>
              </p:ext>
            </p:extLst>
          </p:nvPr>
        </p:nvGraphicFramePr>
        <p:xfrm>
          <a:off x="6096000" y="1547664"/>
          <a:ext cx="5373043"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86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795AB0-3C8F-4550-810B-28309AFA8C25}"/>
              </a:ext>
            </a:extLst>
          </p:cNvPr>
          <p:cNvSpPr>
            <a:spLocks noGrp="1"/>
          </p:cNvSpPr>
          <p:nvPr>
            <p:ph type="title"/>
          </p:nvPr>
        </p:nvSpPr>
        <p:spPr>
          <a:xfrm>
            <a:off x="609600" y="283177"/>
            <a:ext cx="10972800" cy="1057591"/>
          </a:xfrm>
        </p:spPr>
        <p:txBody>
          <a:bodyPr wrap="square" anchor="ctr">
            <a:normAutofit/>
          </a:bodyPr>
          <a:lstStyle/>
          <a:p>
            <a:pPr algn="ctr"/>
            <a:r>
              <a:rPr lang="ka-GE" b="1" dirty="0">
                <a:solidFill>
                  <a:schemeClr val="accent2">
                    <a:lumMod val="75000"/>
                  </a:schemeClr>
                </a:solidFill>
                <a:latin typeface="Calibri Light" panose="020F0302020204030204" pitchFamily="34" charset="0"/>
                <a:cs typeface="Calibri Light" panose="020F0302020204030204" pitchFamily="34" charset="0"/>
              </a:rPr>
              <a:t>შეზღუდული შესაძლებლობის შესახებ არსებული მოდელები</a:t>
            </a:r>
            <a:endParaRPr lang="en-GB" b="1" dirty="0">
              <a:solidFill>
                <a:schemeClr val="accent2">
                  <a:lumMod val="75000"/>
                </a:schemeClr>
              </a:solidFill>
              <a:latin typeface="Calibri Light" panose="020F0302020204030204" pitchFamily="34" charset="0"/>
              <a:cs typeface="Calibri Light" panose="020F0302020204030204" pitchFamily="34" charset="0"/>
            </a:endParaRPr>
          </a:p>
        </p:txBody>
      </p:sp>
      <p:sp>
        <p:nvSpPr>
          <p:cNvPr id="17" name="Foliennummernplatzhalter 16">
            <a:extLst>
              <a:ext uri="{FF2B5EF4-FFF2-40B4-BE49-F238E27FC236}">
                <a16:creationId xmlns:a16="http://schemas.microsoft.com/office/drawing/2014/main" id="{58FF4C0D-1EA2-4BB5-ACED-3886DCB551AE}"/>
              </a:ext>
            </a:extLst>
          </p:cNvPr>
          <p:cNvSpPr>
            <a:spLocks noGrp="1"/>
          </p:cNvSpPr>
          <p:nvPr>
            <p:ph type="sldNum" sz="quarter" idx="11"/>
          </p:nvPr>
        </p:nvSpPr>
        <p:spPr>
          <a:xfrm>
            <a:off x="479376" y="6235701"/>
            <a:ext cx="2844800" cy="476250"/>
          </a:xfrm>
        </p:spPr>
        <p:txBody>
          <a:bodyPr/>
          <a:lstStyle/>
          <a:p>
            <a:fld id="{69EF0EC1-FBE7-4411-8B89-BD17768F302F}" type="slidenum">
              <a:rPr lang="de-DE" sz="4000" b="1" smtClean="0"/>
              <a:pPr/>
              <a:t>8</a:t>
            </a:fld>
            <a:endParaRPr lang="de-DE" sz="4000" b="1" dirty="0"/>
          </a:p>
        </p:txBody>
      </p:sp>
      <p:sp>
        <p:nvSpPr>
          <p:cNvPr id="16" name="Fußzeilenplatzhalter 15">
            <a:extLst>
              <a:ext uri="{FF2B5EF4-FFF2-40B4-BE49-F238E27FC236}">
                <a16:creationId xmlns:a16="http://schemas.microsoft.com/office/drawing/2014/main" id="{A1A4208D-3098-4319-8BED-D722C070AED2}"/>
              </a:ext>
            </a:extLst>
          </p:cNvPr>
          <p:cNvSpPr>
            <a:spLocks noGrp="1"/>
          </p:cNvSpPr>
          <p:nvPr>
            <p:ph type="ftr" sz="quarter" idx="4294967295"/>
          </p:nvPr>
        </p:nvSpPr>
        <p:spPr>
          <a:xfrm>
            <a:off x="8304245" y="6235701"/>
            <a:ext cx="2133600" cy="476251"/>
          </a:xfrm>
        </p:spPr>
        <p:txBody>
          <a:bodyPr/>
          <a:lstStyle/>
          <a:p>
            <a:r>
              <a:rPr lang="de-DE"/>
              <a:t>Dr. Sabine Lauber, UMR, Project CISI</a:t>
            </a:r>
            <a:endParaRPr lang="de-DE" dirty="0"/>
          </a:p>
        </p:txBody>
      </p:sp>
      <p:graphicFrame>
        <p:nvGraphicFramePr>
          <p:cNvPr id="9" name="Tabelle 10">
            <a:extLst>
              <a:ext uri="{FF2B5EF4-FFF2-40B4-BE49-F238E27FC236}">
                <a16:creationId xmlns:a16="http://schemas.microsoft.com/office/drawing/2014/main" id="{DCE1D856-63F8-4DEE-8AAC-A2AC5E70BD62}"/>
              </a:ext>
            </a:extLst>
          </p:cNvPr>
          <p:cNvGraphicFramePr>
            <a:graphicFrameLocks noGrp="1"/>
          </p:cNvGraphicFramePr>
          <p:nvPr>
            <p:extLst>
              <p:ext uri="{D42A27DB-BD31-4B8C-83A1-F6EECF244321}">
                <p14:modId xmlns:p14="http://schemas.microsoft.com/office/powerpoint/2010/main" val="3412079295"/>
              </p:ext>
            </p:extLst>
          </p:nvPr>
        </p:nvGraphicFramePr>
        <p:xfrm>
          <a:off x="609600" y="1610235"/>
          <a:ext cx="10972799" cy="4336566"/>
        </p:xfrm>
        <a:graphic>
          <a:graphicData uri="http://schemas.openxmlformats.org/drawingml/2006/table">
            <a:tbl>
              <a:tblPr firstRow="1" bandRow="1">
                <a:tableStyleId>{00A15C55-8517-42AA-B614-E9B94910E393}</a:tableStyleId>
              </a:tblPr>
              <a:tblGrid>
                <a:gridCol w="1996571">
                  <a:extLst>
                    <a:ext uri="{9D8B030D-6E8A-4147-A177-3AD203B41FA5}">
                      <a16:colId xmlns:a16="http://schemas.microsoft.com/office/drawing/2014/main" val="3589584921"/>
                    </a:ext>
                  </a:extLst>
                </a:gridCol>
                <a:gridCol w="2244057">
                  <a:extLst>
                    <a:ext uri="{9D8B030D-6E8A-4147-A177-3AD203B41FA5}">
                      <a16:colId xmlns:a16="http://schemas.microsoft.com/office/drawing/2014/main" val="2647471556"/>
                    </a:ext>
                  </a:extLst>
                </a:gridCol>
                <a:gridCol w="2244057">
                  <a:extLst>
                    <a:ext uri="{9D8B030D-6E8A-4147-A177-3AD203B41FA5}">
                      <a16:colId xmlns:a16="http://schemas.microsoft.com/office/drawing/2014/main" val="2994329407"/>
                    </a:ext>
                  </a:extLst>
                </a:gridCol>
                <a:gridCol w="2244057">
                  <a:extLst>
                    <a:ext uri="{9D8B030D-6E8A-4147-A177-3AD203B41FA5}">
                      <a16:colId xmlns:a16="http://schemas.microsoft.com/office/drawing/2014/main" val="3792142577"/>
                    </a:ext>
                  </a:extLst>
                </a:gridCol>
                <a:gridCol w="2244057">
                  <a:extLst>
                    <a:ext uri="{9D8B030D-6E8A-4147-A177-3AD203B41FA5}">
                      <a16:colId xmlns:a16="http://schemas.microsoft.com/office/drawing/2014/main" val="2275334820"/>
                    </a:ext>
                  </a:extLst>
                </a:gridCol>
              </a:tblGrid>
              <a:tr h="661220">
                <a:tc>
                  <a:txBody>
                    <a:bodyPr/>
                    <a:lstStyle/>
                    <a:p>
                      <a:r>
                        <a:rPr lang="ka-GE" sz="1500" dirty="0">
                          <a:latin typeface="Calibri Light" panose="020F0302020204030204" pitchFamily="34" charset="0"/>
                          <a:cs typeface="Calibri Light" panose="020F0302020204030204" pitchFamily="34" charset="0"/>
                        </a:rPr>
                        <a:t>პერსპექტივა</a:t>
                      </a:r>
                      <a:endParaRPr lang="en-GB" sz="1500" b="1" dirty="0">
                        <a:latin typeface="Calibri Light" panose="020F0302020204030204" pitchFamily="34" charset="0"/>
                        <a:cs typeface="Calibri Light" panose="020F0302020204030204" pitchFamily="34" charset="0"/>
                      </a:endParaRPr>
                    </a:p>
                  </a:txBody>
                  <a:tcPr marL="68580" marR="68580" marT="34291" marB="34291">
                    <a:solidFill>
                      <a:schemeClr val="accent6">
                        <a:lumMod val="75000"/>
                      </a:schemeClr>
                    </a:solidFill>
                  </a:tcPr>
                </a:tc>
                <a:tc>
                  <a:txBody>
                    <a:bodyPr/>
                    <a:lstStyle/>
                    <a:p>
                      <a:r>
                        <a:rPr lang="ka-GE" sz="1500" dirty="0">
                          <a:latin typeface="Calibri Light" panose="020F0302020204030204" pitchFamily="34" charset="0"/>
                          <a:cs typeface="Calibri Light" panose="020F0302020204030204" pitchFamily="34" charset="0"/>
                        </a:rPr>
                        <a:t>ინდივიდუალისტური მოდელი</a:t>
                      </a:r>
                      <a:endParaRPr lang="en-GB" sz="1500" b="1" dirty="0">
                        <a:latin typeface="Calibri Light" panose="020F0302020204030204" pitchFamily="34" charset="0"/>
                        <a:cs typeface="Calibri Light" panose="020F0302020204030204" pitchFamily="34" charset="0"/>
                      </a:endParaRPr>
                    </a:p>
                  </a:txBody>
                  <a:tcPr marL="68580" marR="68580" marT="34291" marB="34291">
                    <a:solidFill>
                      <a:schemeClr val="accent6">
                        <a:lumMod val="75000"/>
                      </a:schemeClr>
                    </a:solidFill>
                  </a:tcPr>
                </a:tc>
                <a:tc>
                  <a:txBody>
                    <a:bodyPr/>
                    <a:lstStyle/>
                    <a:p>
                      <a:r>
                        <a:rPr lang="ka-GE" sz="1500" dirty="0">
                          <a:latin typeface="Calibri Light" panose="020F0302020204030204" pitchFamily="34" charset="0"/>
                          <a:cs typeface="Calibri Light" panose="020F0302020204030204" pitchFamily="34" charset="0"/>
                        </a:rPr>
                        <a:t>სოციალური მოდელი</a:t>
                      </a:r>
                      <a:endParaRPr lang="en-GB" sz="1500" b="1" dirty="0">
                        <a:latin typeface="Calibri Light" panose="020F0302020204030204" pitchFamily="34" charset="0"/>
                        <a:cs typeface="Calibri Light" panose="020F0302020204030204" pitchFamily="34" charset="0"/>
                      </a:endParaRPr>
                    </a:p>
                  </a:txBody>
                  <a:tcPr marL="68580" marR="68580" marT="34291" marB="34291">
                    <a:solidFill>
                      <a:schemeClr val="accent6">
                        <a:lumMod val="75000"/>
                      </a:schemeClr>
                    </a:solidFill>
                  </a:tcPr>
                </a:tc>
                <a:tc>
                  <a:txBody>
                    <a:bodyPr/>
                    <a:lstStyle/>
                    <a:p>
                      <a:r>
                        <a:rPr lang="ka-GE" sz="1500" dirty="0">
                          <a:latin typeface="Calibri Light" panose="020F0302020204030204" pitchFamily="34" charset="0"/>
                          <a:cs typeface="Calibri Light" panose="020F0302020204030204" pitchFamily="34" charset="0"/>
                        </a:rPr>
                        <a:t>ადამიანის უფლებების მოდელი</a:t>
                      </a:r>
                      <a:endParaRPr lang="en-GB" sz="1500" b="1" dirty="0">
                        <a:latin typeface="Calibri Light" panose="020F0302020204030204" pitchFamily="34" charset="0"/>
                        <a:cs typeface="Calibri Light" panose="020F0302020204030204" pitchFamily="34" charset="0"/>
                      </a:endParaRPr>
                    </a:p>
                  </a:txBody>
                  <a:tcPr marL="68580" marR="68580" marT="34291" marB="34291">
                    <a:solidFill>
                      <a:schemeClr val="accent6">
                        <a:lumMod val="75000"/>
                      </a:schemeClr>
                    </a:solidFill>
                  </a:tcPr>
                </a:tc>
                <a:tc>
                  <a:txBody>
                    <a:bodyPr/>
                    <a:lstStyle/>
                    <a:p>
                      <a:r>
                        <a:rPr lang="ka-GE" sz="1500" dirty="0">
                          <a:solidFill>
                            <a:schemeClr val="bg2"/>
                          </a:solidFill>
                          <a:latin typeface="Calibri Light" panose="020F0302020204030204" pitchFamily="34" charset="0"/>
                          <a:cs typeface="Calibri Light" panose="020F0302020204030204" pitchFamily="34" charset="0"/>
                        </a:rPr>
                        <a:t>კულტურული მოდელი</a:t>
                      </a:r>
                      <a:endParaRPr lang="en-GB" sz="1500" b="1" dirty="0">
                        <a:solidFill>
                          <a:schemeClr val="bg2"/>
                        </a:solidFill>
                        <a:latin typeface="Calibri Light" panose="020F0302020204030204" pitchFamily="34" charset="0"/>
                        <a:cs typeface="Calibri Light" panose="020F0302020204030204" pitchFamily="34" charset="0"/>
                      </a:endParaRPr>
                    </a:p>
                  </a:txBody>
                  <a:tcPr marL="68580" marR="68580" marT="34291" marB="34291">
                    <a:solidFill>
                      <a:schemeClr val="accent6">
                        <a:lumMod val="75000"/>
                      </a:schemeClr>
                    </a:solidFill>
                  </a:tcPr>
                </a:tc>
                <a:extLst>
                  <a:ext uri="{0D108BD9-81ED-4DB2-BD59-A6C34878D82A}">
                    <a16:rowId xmlns:a16="http://schemas.microsoft.com/office/drawing/2014/main" val="1490486982"/>
                  </a:ext>
                </a:extLst>
              </a:tr>
              <a:tr h="644229">
                <a:tc>
                  <a:txBody>
                    <a:bodyPr/>
                    <a:lstStyle/>
                    <a:p>
                      <a:r>
                        <a:rPr lang="ka-GE" sz="1500" b="1" dirty="0">
                          <a:latin typeface="Calibri Light" panose="020F0302020204030204" pitchFamily="34" charset="0"/>
                          <a:cs typeface="Calibri Light" panose="020F0302020204030204" pitchFamily="34" charset="0"/>
                        </a:rPr>
                        <a:t>თეორია </a:t>
                      </a:r>
                      <a:endParaRPr lang="en-GB" sz="1500" b="1"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de-DE" sz="1500" dirty="0">
                          <a:latin typeface="Calibri Light" panose="020F0302020204030204" pitchFamily="34" charset="0"/>
                          <a:cs typeface="Calibri Light" panose="020F0302020204030204" pitchFamily="34" charset="0"/>
                        </a:rPr>
                        <a:t>„</a:t>
                      </a:r>
                      <a:r>
                        <a:rPr lang="ka-GE" sz="1500" dirty="0">
                          <a:latin typeface="Calibri Light" panose="020F0302020204030204" pitchFamily="34" charset="0"/>
                          <a:cs typeface="Calibri Light" panose="020F0302020204030204" pitchFamily="34" charset="0"/>
                        </a:rPr>
                        <a:t>პირადი ტრაგედია</a:t>
                      </a:r>
                      <a:r>
                        <a:rPr lang="de-DE" sz="1500" dirty="0">
                          <a:latin typeface="Calibri Light" panose="020F0302020204030204" pitchFamily="34" charset="0"/>
                          <a:cs typeface="Calibri Light" panose="020F0302020204030204" pitchFamily="34" charset="0"/>
                        </a:rPr>
                        <a:t>“</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de-DE" sz="1500" dirty="0">
                          <a:latin typeface="Calibri Light" panose="020F0302020204030204" pitchFamily="34" charset="0"/>
                          <a:cs typeface="Calibri Light" panose="020F0302020204030204" pitchFamily="34" charset="0"/>
                        </a:rPr>
                        <a:t>„</a:t>
                      </a:r>
                      <a:r>
                        <a:rPr lang="ka-GE" sz="1500" dirty="0">
                          <a:latin typeface="Calibri Light" panose="020F0302020204030204" pitchFamily="34" charset="0"/>
                          <a:cs typeface="Calibri Light" panose="020F0302020204030204" pitchFamily="34" charset="0"/>
                        </a:rPr>
                        <a:t>სოციალური რეპრესია</a:t>
                      </a:r>
                      <a:r>
                        <a:rPr lang="de-DE" sz="1500" dirty="0">
                          <a:latin typeface="Calibri Light" panose="020F0302020204030204" pitchFamily="34" charset="0"/>
                          <a:cs typeface="Calibri Light" panose="020F0302020204030204" pitchFamily="34" charset="0"/>
                        </a:rPr>
                        <a:t>“</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de-DE" sz="1500" dirty="0">
                          <a:latin typeface="Calibri Light" panose="020F0302020204030204" pitchFamily="34" charset="0"/>
                          <a:cs typeface="Calibri Light" panose="020F0302020204030204" pitchFamily="34" charset="0"/>
                        </a:rPr>
                        <a:t>„</a:t>
                      </a:r>
                      <a:r>
                        <a:rPr lang="ka-GE" sz="1500" dirty="0">
                          <a:latin typeface="Calibri Light" panose="020F0302020204030204" pitchFamily="34" charset="0"/>
                          <a:cs typeface="Calibri Light" panose="020F0302020204030204" pitchFamily="34" charset="0"/>
                        </a:rPr>
                        <a:t>მოქალაქის-და ადამიანის უფლებები</a:t>
                      </a:r>
                      <a:r>
                        <a:rPr lang="de-DE" sz="1500" dirty="0">
                          <a:latin typeface="Calibri Light" panose="020F0302020204030204" pitchFamily="34" charset="0"/>
                          <a:cs typeface="Calibri Light" panose="020F0302020204030204" pitchFamily="34" charset="0"/>
                        </a:rPr>
                        <a:t>“</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de-DE" sz="1500" dirty="0">
                          <a:solidFill>
                            <a:schemeClr val="bg2"/>
                          </a:solidFill>
                          <a:latin typeface="Calibri Light" panose="020F0302020204030204" pitchFamily="34" charset="0"/>
                          <a:cs typeface="Calibri Light" panose="020F0302020204030204" pitchFamily="34" charset="0"/>
                        </a:rPr>
                        <a:t>„</a:t>
                      </a:r>
                      <a:r>
                        <a:rPr lang="ka-GE" sz="1500" dirty="0">
                          <a:solidFill>
                            <a:schemeClr val="bg2"/>
                          </a:solidFill>
                          <a:latin typeface="Calibri Light" panose="020F0302020204030204" pitchFamily="34" charset="0"/>
                          <a:cs typeface="Calibri Light" panose="020F0302020204030204" pitchFamily="34" charset="0"/>
                        </a:rPr>
                        <a:t>დე-კონსტრუქცია</a:t>
                      </a:r>
                      <a:r>
                        <a:rPr lang="de-DE" sz="1500" dirty="0">
                          <a:solidFill>
                            <a:schemeClr val="bg2"/>
                          </a:solidFill>
                          <a:latin typeface="Calibri Light" panose="020F0302020204030204" pitchFamily="34" charset="0"/>
                          <a:cs typeface="Calibri Light" panose="020F0302020204030204" pitchFamily="34" charset="0"/>
                        </a:rPr>
                        <a:t>“</a:t>
                      </a:r>
                      <a:endParaRPr lang="en-GB" sz="1500" dirty="0">
                        <a:solidFill>
                          <a:schemeClr val="bg2"/>
                        </a:solidFill>
                        <a:latin typeface="Calibri Light" panose="020F0302020204030204" pitchFamily="34" charset="0"/>
                        <a:cs typeface="Calibri Light" panose="020F0302020204030204" pitchFamily="34" charset="0"/>
                      </a:endParaRPr>
                    </a:p>
                  </a:txBody>
                  <a:tcPr marL="68580" marR="68580" marT="34291" marB="34291">
                    <a:solidFill>
                      <a:schemeClr val="bg1"/>
                    </a:solidFill>
                  </a:tcPr>
                </a:tc>
                <a:extLst>
                  <a:ext uri="{0D108BD9-81ED-4DB2-BD59-A6C34878D82A}">
                    <a16:rowId xmlns:a16="http://schemas.microsoft.com/office/drawing/2014/main" val="1449220745"/>
                  </a:ext>
                </a:extLst>
              </a:tr>
              <a:tr h="930553">
                <a:tc>
                  <a:txBody>
                    <a:bodyPr/>
                    <a:lstStyle/>
                    <a:p>
                      <a:pPr marL="0" algn="l" defTabSz="914400" rtl="0" eaLnBrk="1" latinLnBrk="0" hangingPunct="1"/>
                      <a:r>
                        <a:rPr lang="ka-GE" sz="1500" b="1" kern="1200" dirty="0" smtClean="0">
                          <a:solidFill>
                            <a:schemeClr val="dk1"/>
                          </a:solidFill>
                          <a:latin typeface="Calibri Light" panose="020F0302020204030204" pitchFamily="34" charset="0"/>
                          <a:ea typeface="+mn-ea"/>
                          <a:cs typeface="Calibri Light" panose="020F0302020204030204" pitchFamily="34" charset="0"/>
                        </a:rPr>
                        <a:t>შეზღუდული  შესაძლებლბის პირობები</a:t>
                      </a:r>
                      <a:endParaRPr lang="en-GB" sz="1500" b="1" kern="1200" dirty="0">
                        <a:solidFill>
                          <a:schemeClr val="dk1"/>
                        </a:solidFill>
                        <a:latin typeface="Calibri Light" panose="020F0302020204030204" pitchFamily="34" charset="0"/>
                        <a:ea typeface="+mn-ea"/>
                        <a:cs typeface="Calibri Light" panose="020F0302020204030204" pitchFamily="34" charset="0"/>
                      </a:endParaRPr>
                    </a:p>
                  </a:txBody>
                  <a:tcPr marL="68580" marR="68580" marT="34291" marB="34291"/>
                </a:tc>
                <a:tc>
                  <a:txBody>
                    <a:bodyPr/>
                    <a:lstStyle/>
                    <a:p>
                      <a:r>
                        <a:rPr lang="ka-GE" sz="1500" dirty="0">
                          <a:latin typeface="Calibri Light" panose="020F0302020204030204" pitchFamily="34" charset="0"/>
                          <a:cs typeface="Calibri Light" panose="020F0302020204030204" pitchFamily="34" charset="0"/>
                        </a:rPr>
                        <a:t>პირადი პრობლემა </a:t>
                      </a:r>
                      <a:endParaRPr lang="en-GB" sz="1500" dirty="0">
                        <a:latin typeface="Calibri Light" panose="020F0302020204030204" pitchFamily="34" charset="0"/>
                        <a:cs typeface="Calibri Light" panose="020F0302020204030204" pitchFamily="34" charset="0"/>
                      </a:endParaRPr>
                    </a:p>
                  </a:txBody>
                  <a:tcPr marL="68580" marR="68580" marT="34291" marB="34291"/>
                </a:tc>
                <a:tc>
                  <a:txBody>
                    <a:bodyPr/>
                    <a:lstStyle/>
                    <a:p>
                      <a:r>
                        <a:rPr lang="ka-GE" sz="1500" dirty="0">
                          <a:latin typeface="Calibri Light" panose="020F0302020204030204" pitchFamily="34" charset="0"/>
                          <a:cs typeface="Calibri Light" panose="020F0302020204030204" pitchFamily="34" charset="0"/>
                        </a:rPr>
                        <a:t>სოციალური პრობლემა </a:t>
                      </a:r>
                      <a:endParaRPr lang="en-GB" sz="1500" dirty="0">
                        <a:latin typeface="Calibri Light" panose="020F0302020204030204" pitchFamily="34" charset="0"/>
                        <a:cs typeface="Calibri Light" panose="020F0302020204030204" pitchFamily="34" charset="0"/>
                      </a:endParaRPr>
                    </a:p>
                  </a:txBody>
                  <a:tcPr marL="68580" marR="68580" marT="34291" marB="34291"/>
                </a:tc>
                <a:tc>
                  <a:txBody>
                    <a:bodyPr/>
                    <a:lstStyle/>
                    <a:p>
                      <a:r>
                        <a:rPr lang="ka-GE" sz="1500" dirty="0">
                          <a:latin typeface="Calibri Light" panose="020F0302020204030204" pitchFamily="34" charset="0"/>
                          <a:cs typeface="Calibri Light" panose="020F0302020204030204" pitchFamily="34" charset="0"/>
                        </a:rPr>
                        <a:t>ადამიანის უფლებების თემა </a:t>
                      </a:r>
                      <a:endParaRPr lang="en-GB" sz="1500" dirty="0">
                        <a:latin typeface="Calibri Light" panose="020F0302020204030204" pitchFamily="34" charset="0"/>
                        <a:cs typeface="Calibri Light" panose="020F0302020204030204" pitchFamily="34" charset="0"/>
                      </a:endParaRPr>
                    </a:p>
                  </a:txBody>
                  <a:tcPr marL="68580" marR="68580" marT="34291" marB="34291"/>
                </a:tc>
                <a:tc>
                  <a:txBody>
                    <a:bodyPr/>
                    <a:lstStyle/>
                    <a:p>
                      <a:r>
                        <a:rPr lang="ka-GE" sz="1500" kern="1200" dirty="0" smtClean="0">
                          <a:solidFill>
                            <a:schemeClr val="bg2"/>
                          </a:solidFill>
                          <a:latin typeface="Calibri Light" panose="020F0302020204030204" pitchFamily="34" charset="0"/>
                          <a:ea typeface="+mn-ea"/>
                          <a:cs typeface="Calibri Light" panose="020F0302020204030204" pitchFamily="34" charset="0"/>
                        </a:rPr>
                        <a:t>არა შშმპ= </a:t>
                      </a:r>
                      <a:r>
                        <a:rPr lang="ka-GE" sz="1500" dirty="0" smtClean="0">
                          <a:solidFill>
                            <a:schemeClr val="bg2"/>
                          </a:solidFill>
                          <a:latin typeface="Calibri Light" panose="020F0302020204030204" pitchFamily="34" charset="0"/>
                          <a:cs typeface="Calibri Light" panose="020F0302020204030204" pitchFamily="34" charset="0"/>
                        </a:rPr>
                        <a:t>კულტურული ინტერპრეტაციის ჩარჩო </a:t>
                      </a:r>
                      <a:endParaRPr lang="en-GB" sz="1500" dirty="0">
                        <a:solidFill>
                          <a:schemeClr val="bg2"/>
                        </a:solidFill>
                        <a:latin typeface="Calibri Light" panose="020F0302020204030204" pitchFamily="34" charset="0"/>
                        <a:cs typeface="Calibri Light" panose="020F0302020204030204" pitchFamily="34" charset="0"/>
                      </a:endParaRPr>
                    </a:p>
                  </a:txBody>
                  <a:tcPr marL="68580" marR="68580" marT="34291" marB="34291"/>
                </a:tc>
                <a:extLst>
                  <a:ext uri="{0D108BD9-81ED-4DB2-BD59-A6C34878D82A}">
                    <a16:rowId xmlns:a16="http://schemas.microsoft.com/office/drawing/2014/main" val="1876194864"/>
                  </a:ext>
                </a:extLst>
              </a:tr>
              <a:tr h="644229">
                <a:tc>
                  <a:txBody>
                    <a:bodyPr/>
                    <a:lstStyle/>
                    <a:p>
                      <a:r>
                        <a:rPr lang="ka-GE" sz="1500" b="1" dirty="0">
                          <a:latin typeface="Calibri Light" panose="020F0302020204030204" pitchFamily="34" charset="0"/>
                          <a:cs typeface="Calibri Light" panose="020F0302020204030204" pitchFamily="34" charset="0"/>
                        </a:rPr>
                        <a:t>გადაწყვეტის მიდგომა</a:t>
                      </a:r>
                      <a:endParaRPr lang="en-GB" sz="1500" b="1"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latin typeface="Calibri Light" panose="020F0302020204030204" pitchFamily="34" charset="0"/>
                          <a:cs typeface="Calibri Light" panose="020F0302020204030204" pitchFamily="34" charset="0"/>
                        </a:rPr>
                        <a:t>ინდივიდუალური მკურნალობა</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latin typeface="Calibri Light" panose="020F0302020204030204" pitchFamily="34" charset="0"/>
                          <a:cs typeface="Calibri Light" panose="020F0302020204030204" pitchFamily="34" charset="0"/>
                        </a:rPr>
                        <a:t>სოციალური ქმედება </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latin typeface="Calibri Light" panose="020F0302020204030204" pitchFamily="34" charset="0"/>
                          <a:cs typeface="Calibri Light" panose="020F0302020204030204" pitchFamily="34" charset="0"/>
                        </a:rPr>
                        <a:t>ადამიანის უფლებების დაცვა </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solidFill>
                            <a:schemeClr val="bg2"/>
                          </a:solidFill>
                          <a:latin typeface="Calibri Light" panose="020F0302020204030204" pitchFamily="34" charset="0"/>
                          <a:cs typeface="Calibri Light" panose="020F0302020204030204" pitchFamily="34" charset="0"/>
                        </a:rPr>
                        <a:t>მიღება (სოციალური და სოციალურად)</a:t>
                      </a:r>
                      <a:endParaRPr lang="en-GB" sz="1500" dirty="0">
                        <a:solidFill>
                          <a:schemeClr val="bg2"/>
                        </a:solidFill>
                        <a:latin typeface="Calibri Light" panose="020F0302020204030204" pitchFamily="34" charset="0"/>
                        <a:cs typeface="Calibri Light" panose="020F0302020204030204" pitchFamily="34" charset="0"/>
                      </a:endParaRPr>
                    </a:p>
                  </a:txBody>
                  <a:tcPr marL="68580" marR="68580" marT="34291" marB="34291">
                    <a:solidFill>
                      <a:schemeClr val="bg1"/>
                    </a:solidFill>
                  </a:tcPr>
                </a:tc>
                <a:extLst>
                  <a:ext uri="{0D108BD9-81ED-4DB2-BD59-A6C34878D82A}">
                    <a16:rowId xmlns:a16="http://schemas.microsoft.com/office/drawing/2014/main" val="2718789392"/>
                  </a:ext>
                </a:extLst>
              </a:tr>
              <a:tr h="930553">
                <a:tc>
                  <a:txBody>
                    <a:bodyPr/>
                    <a:lstStyle/>
                    <a:p>
                      <a:r>
                        <a:rPr lang="ka-GE" sz="1500" b="1" dirty="0">
                          <a:latin typeface="Calibri Light" panose="020F0302020204030204" pitchFamily="34" charset="0"/>
                          <a:cs typeface="Calibri Light" panose="020F0302020204030204" pitchFamily="34" charset="0"/>
                        </a:rPr>
                        <a:t>ქმედების მიდგომა </a:t>
                      </a:r>
                      <a:endParaRPr lang="en-GB" sz="1500" b="1" dirty="0">
                        <a:latin typeface="Calibri Light" panose="020F0302020204030204" pitchFamily="34" charset="0"/>
                        <a:cs typeface="Calibri Light" panose="020F0302020204030204" pitchFamily="34" charset="0"/>
                      </a:endParaRPr>
                    </a:p>
                  </a:txBody>
                  <a:tcPr marL="68580" marR="68580" marT="34291" marB="34291"/>
                </a:tc>
                <a:tc>
                  <a:txBody>
                    <a:bodyPr/>
                    <a:lstStyle/>
                    <a:p>
                      <a:r>
                        <a:rPr lang="ka-GE" sz="1500" dirty="0">
                          <a:latin typeface="Calibri Light" panose="020F0302020204030204" pitchFamily="34" charset="0"/>
                          <a:cs typeface="Calibri Light" panose="020F0302020204030204" pitchFamily="34" charset="0"/>
                        </a:rPr>
                        <a:t>ექსპერტების ექსპერტიზა</a:t>
                      </a:r>
                      <a:endParaRPr lang="en-GB" sz="1500" dirty="0">
                        <a:latin typeface="Calibri Light" panose="020F0302020204030204" pitchFamily="34" charset="0"/>
                        <a:cs typeface="Calibri Light" panose="020F0302020204030204" pitchFamily="34" charset="0"/>
                      </a:endParaRPr>
                    </a:p>
                  </a:txBody>
                  <a:tcPr marL="68580" marR="68580" marT="34291" marB="34291"/>
                </a:tc>
                <a:tc>
                  <a:txBody>
                    <a:bodyPr/>
                    <a:lstStyle/>
                    <a:p>
                      <a:r>
                        <a:rPr lang="ka-GE" sz="1500" dirty="0">
                          <a:latin typeface="Calibri Light" panose="020F0302020204030204" pitchFamily="34" charset="0"/>
                          <a:cs typeface="Calibri Light" panose="020F0302020204030204" pitchFamily="34" charset="0"/>
                        </a:rPr>
                        <a:t>‘დაზარალებულთა’ გამოცდილება</a:t>
                      </a:r>
                      <a:endParaRPr lang="en-GB" sz="1500" dirty="0">
                        <a:latin typeface="Calibri Light" panose="020F0302020204030204" pitchFamily="34" charset="0"/>
                        <a:cs typeface="Calibri Light" panose="020F0302020204030204" pitchFamily="34" charset="0"/>
                      </a:endParaRPr>
                    </a:p>
                  </a:txBody>
                  <a:tcPr marL="68580" marR="68580" marT="34291" marB="34291"/>
                </a:tc>
                <a:tc>
                  <a:txBody>
                    <a:bodyPr/>
                    <a:lstStyle/>
                    <a:p>
                      <a:r>
                        <a:rPr lang="ka-GE" sz="1500" dirty="0">
                          <a:latin typeface="Calibri Light" panose="020F0302020204030204" pitchFamily="34" charset="0"/>
                          <a:cs typeface="Calibri Light" panose="020F0302020204030204" pitchFamily="34" charset="0"/>
                        </a:rPr>
                        <a:t>ადამიანის ღირსების ცნება</a:t>
                      </a:r>
                      <a:endParaRPr lang="en-GB" sz="1500" dirty="0">
                        <a:latin typeface="Calibri Light" panose="020F0302020204030204" pitchFamily="34" charset="0"/>
                        <a:cs typeface="Calibri Light" panose="020F0302020204030204" pitchFamily="34" charset="0"/>
                      </a:endParaRPr>
                    </a:p>
                  </a:txBody>
                  <a:tcPr marL="68580" marR="68580" marT="34291" marB="34291"/>
                </a:tc>
                <a:tc>
                  <a:txBody>
                    <a:bodyPr/>
                    <a:lstStyle/>
                    <a:p>
                      <a:r>
                        <a:rPr lang="ka-GE" sz="1500" dirty="0">
                          <a:solidFill>
                            <a:schemeClr val="bg2"/>
                          </a:solidFill>
                          <a:latin typeface="Calibri Light" panose="020F0302020204030204" pitchFamily="34" charset="0"/>
                          <a:cs typeface="Calibri Light" panose="020F0302020204030204" pitchFamily="34" charset="0"/>
                        </a:rPr>
                        <a:t>ერთი კულტურის</a:t>
                      </a:r>
                      <a:r>
                        <a:rPr lang="en-US" sz="1500" dirty="0">
                          <a:solidFill>
                            <a:schemeClr val="bg2"/>
                          </a:solidFill>
                          <a:latin typeface="Calibri Light" panose="020F0302020204030204" pitchFamily="34" charset="0"/>
                          <a:cs typeface="Calibri Light" panose="020F0302020204030204" pitchFamily="34" charset="0"/>
                        </a:rPr>
                        <a:t> </a:t>
                      </a:r>
                      <a:r>
                        <a:rPr lang="ka-GE" sz="1500" dirty="0" smtClean="0">
                          <a:solidFill>
                            <a:schemeClr val="bg2"/>
                          </a:solidFill>
                          <a:latin typeface="Calibri Light" panose="020F0302020204030204" pitchFamily="34" charset="0"/>
                          <a:cs typeface="Calibri Light" panose="020F0302020204030204" pitchFamily="34" charset="0"/>
                        </a:rPr>
                        <a:t>წარმომადგენელი </a:t>
                      </a:r>
                      <a:r>
                        <a:rPr lang="ka-GE" sz="1500" dirty="0">
                          <a:solidFill>
                            <a:schemeClr val="bg2"/>
                          </a:solidFill>
                          <a:latin typeface="Calibri Light" panose="020F0302020204030204" pitchFamily="34" charset="0"/>
                          <a:cs typeface="Calibri Light" panose="020F0302020204030204" pitchFamily="34" charset="0"/>
                        </a:rPr>
                        <a:t>ყველა წევრის გამოცდილება </a:t>
                      </a:r>
                      <a:endParaRPr lang="en-GB" sz="1500" dirty="0">
                        <a:solidFill>
                          <a:schemeClr val="bg2"/>
                        </a:solidFill>
                        <a:latin typeface="Calibri Light" panose="020F0302020204030204" pitchFamily="34" charset="0"/>
                        <a:cs typeface="Calibri Light" panose="020F0302020204030204" pitchFamily="34" charset="0"/>
                      </a:endParaRPr>
                    </a:p>
                  </a:txBody>
                  <a:tcPr marL="68580" marR="68580" marT="34291" marB="34291"/>
                </a:tc>
                <a:extLst>
                  <a:ext uri="{0D108BD9-81ED-4DB2-BD59-A6C34878D82A}">
                    <a16:rowId xmlns:a16="http://schemas.microsoft.com/office/drawing/2014/main" val="722741366"/>
                  </a:ext>
                </a:extLst>
              </a:tr>
              <a:tr h="408791">
                <a:tc>
                  <a:txBody>
                    <a:bodyPr/>
                    <a:lstStyle/>
                    <a:p>
                      <a:r>
                        <a:rPr lang="ka-GE" sz="1500" b="1" dirty="0">
                          <a:latin typeface="Calibri Light" panose="020F0302020204030204" pitchFamily="34" charset="0"/>
                          <a:cs typeface="Calibri Light" panose="020F0302020204030204" pitchFamily="34" charset="0"/>
                        </a:rPr>
                        <a:t>მიზნები</a:t>
                      </a:r>
                      <a:endParaRPr lang="en-GB" sz="1500" b="1"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latin typeface="Calibri Light" panose="020F0302020204030204" pitchFamily="34" charset="0"/>
                          <a:cs typeface="Calibri Light" panose="020F0302020204030204" pitchFamily="34" charset="0"/>
                        </a:rPr>
                        <a:t>ინდივიდუალური ადაპტაცია</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latin typeface="Calibri Light" panose="020F0302020204030204" pitchFamily="34" charset="0"/>
                          <a:cs typeface="Calibri Light" panose="020F0302020204030204" pitchFamily="34" charset="0"/>
                        </a:rPr>
                        <a:t>სოციალური ცვლილება </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latin typeface="Calibri Light" panose="020F0302020204030204" pitchFamily="34" charset="0"/>
                          <a:cs typeface="Calibri Light" panose="020F0302020204030204" pitchFamily="34" charset="0"/>
                        </a:rPr>
                        <a:t>თანასწორობა</a:t>
                      </a:r>
                      <a:endParaRPr lang="en-GB" sz="1500" dirty="0">
                        <a:latin typeface="Calibri Light" panose="020F0302020204030204" pitchFamily="34" charset="0"/>
                        <a:cs typeface="Calibri Light" panose="020F0302020204030204" pitchFamily="34" charset="0"/>
                      </a:endParaRPr>
                    </a:p>
                  </a:txBody>
                  <a:tcPr marL="68580" marR="68580" marT="34291" marB="34291">
                    <a:solidFill>
                      <a:schemeClr val="bg1"/>
                    </a:solidFill>
                  </a:tcPr>
                </a:tc>
                <a:tc>
                  <a:txBody>
                    <a:bodyPr/>
                    <a:lstStyle/>
                    <a:p>
                      <a:r>
                        <a:rPr lang="ka-GE" sz="1500" dirty="0">
                          <a:solidFill>
                            <a:schemeClr val="bg2"/>
                          </a:solidFill>
                          <a:latin typeface="Calibri Light" panose="020F0302020204030204" pitchFamily="34" charset="0"/>
                          <a:cs typeface="Calibri Light" panose="020F0302020204030204" pitchFamily="34" charset="0"/>
                        </a:rPr>
                        <a:t>კულტურული ცვლილება</a:t>
                      </a:r>
                      <a:endParaRPr lang="en-GB" sz="1500" dirty="0">
                        <a:solidFill>
                          <a:schemeClr val="bg2"/>
                        </a:solidFill>
                        <a:latin typeface="Calibri Light" panose="020F0302020204030204" pitchFamily="34" charset="0"/>
                        <a:cs typeface="Calibri Light" panose="020F0302020204030204" pitchFamily="34" charset="0"/>
                      </a:endParaRPr>
                    </a:p>
                  </a:txBody>
                  <a:tcPr marL="68580" marR="68580" marT="34291" marB="34291">
                    <a:solidFill>
                      <a:schemeClr val="bg1"/>
                    </a:solidFill>
                  </a:tcPr>
                </a:tc>
                <a:extLst>
                  <a:ext uri="{0D108BD9-81ED-4DB2-BD59-A6C34878D82A}">
                    <a16:rowId xmlns:a16="http://schemas.microsoft.com/office/drawing/2014/main" val="1385639180"/>
                  </a:ext>
                </a:extLst>
              </a:tr>
            </a:tbl>
          </a:graphicData>
        </a:graphic>
      </p:graphicFrame>
      <p:sp>
        <p:nvSpPr>
          <p:cNvPr id="15" name="Textfeld 14">
            <a:extLst>
              <a:ext uri="{FF2B5EF4-FFF2-40B4-BE49-F238E27FC236}">
                <a16:creationId xmlns:a16="http://schemas.microsoft.com/office/drawing/2014/main" id="{53A95D1F-8E0B-4CB7-BC56-435B07045039}"/>
              </a:ext>
            </a:extLst>
          </p:cNvPr>
          <p:cNvSpPr txBox="1"/>
          <p:nvPr/>
        </p:nvSpPr>
        <p:spPr>
          <a:xfrm>
            <a:off x="9135519" y="5877272"/>
            <a:ext cx="2604652" cy="213585"/>
          </a:xfrm>
          <a:prstGeom prst="rect">
            <a:avLst/>
          </a:prstGeom>
          <a:noFill/>
        </p:spPr>
        <p:txBody>
          <a:bodyPr wrap="square" rtlCol="0">
            <a:spAutoFit/>
          </a:bodyPr>
          <a:lstStyle/>
          <a:p>
            <a:r>
              <a:rPr lang="de-DE" sz="788" dirty="0"/>
              <a:t>Vgl. Waldschmidt 2005, Boban/Hinz 2011</a:t>
            </a:r>
            <a:endParaRPr lang="en-GB" sz="788" dirty="0"/>
          </a:p>
        </p:txBody>
      </p:sp>
    </p:spTree>
    <p:extLst>
      <p:ext uri="{BB962C8B-B14F-4D97-AF65-F5344CB8AC3E}">
        <p14:creationId xmlns:p14="http://schemas.microsoft.com/office/powerpoint/2010/main" val="236810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1035B-6A74-413C-B8F5-B4730FD649A4}"/>
              </a:ext>
            </a:extLst>
          </p:cNvPr>
          <p:cNvSpPr>
            <a:spLocks noGrp="1"/>
          </p:cNvSpPr>
          <p:nvPr>
            <p:ph type="title"/>
          </p:nvPr>
        </p:nvSpPr>
        <p:spPr/>
        <p:txBody>
          <a:bodyPr>
            <a:normAutofit/>
          </a:bodyPr>
          <a:lstStyle/>
          <a:p>
            <a:pPr algn="ctr"/>
            <a:r>
              <a:rPr lang="ka-GE" b="1" dirty="0">
                <a:latin typeface="Calibri Light" panose="020F0302020204030204" pitchFamily="34" charset="0"/>
                <a:cs typeface="Calibri Light" panose="020F0302020204030204" pitchFamily="34" charset="0"/>
              </a:rPr>
              <a:t>შეზღუდული შესაძლებლობის მქონე პირთა უფლებების კონვენცია (</a:t>
            </a:r>
            <a:r>
              <a:rPr lang="en-US" b="1" dirty="0">
                <a:latin typeface="Calibri Light" panose="020F0302020204030204" pitchFamily="34" charset="0"/>
                <a:cs typeface="Calibri Light" panose="020F0302020204030204" pitchFamily="34" charset="0"/>
              </a:rPr>
              <a:t>CRPD)</a:t>
            </a:r>
          </a:p>
        </p:txBody>
      </p:sp>
      <p:sp>
        <p:nvSpPr>
          <p:cNvPr id="3" name="Inhaltsplatzhalter 2">
            <a:extLst>
              <a:ext uri="{FF2B5EF4-FFF2-40B4-BE49-F238E27FC236}">
                <a16:creationId xmlns:a16="http://schemas.microsoft.com/office/drawing/2014/main" id="{9A11D7AF-A087-40A5-B6E0-0173DA43827D}"/>
              </a:ext>
            </a:extLst>
          </p:cNvPr>
          <p:cNvSpPr>
            <a:spLocks noGrp="1"/>
          </p:cNvSpPr>
          <p:nvPr>
            <p:ph idx="1"/>
          </p:nvPr>
        </p:nvSpPr>
        <p:spPr>
          <a:xfrm>
            <a:off x="623392" y="1916832"/>
            <a:ext cx="10972800" cy="4243685"/>
          </a:xfrm>
        </p:spPr>
        <p:txBody>
          <a:bodyPr>
            <a:normAutofit fontScale="77500" lnSpcReduction="20000"/>
          </a:bodyPr>
          <a:lstStyle/>
          <a:p>
            <a:pPr marL="0" indent="0">
              <a:buNone/>
            </a:pPr>
            <a:r>
              <a:rPr lang="en-US" sz="2600" b="1" dirty="0">
                <a:latin typeface="Calibri Light" panose="020F0302020204030204" pitchFamily="34" charset="0"/>
                <a:cs typeface="Calibri Light" panose="020F0302020204030204" pitchFamily="34" charset="0"/>
              </a:rPr>
              <a:t>§ 1 – </a:t>
            </a:r>
            <a:r>
              <a:rPr lang="ka-GE" sz="2600" b="1" dirty="0">
                <a:latin typeface="Calibri Light" panose="020F0302020204030204" pitchFamily="34" charset="0"/>
                <a:cs typeface="Calibri Light" panose="020F0302020204030204" pitchFamily="34" charset="0"/>
              </a:rPr>
              <a:t>მიზანი</a:t>
            </a:r>
            <a:endParaRPr lang="en-US" sz="2600" b="1" dirty="0">
              <a:latin typeface="Calibri Light" panose="020F0302020204030204" pitchFamily="34" charset="0"/>
              <a:cs typeface="Calibri Light" panose="020F0302020204030204" pitchFamily="34" charset="0"/>
            </a:endParaRPr>
          </a:p>
          <a:p>
            <a:pPr>
              <a:lnSpc>
                <a:spcPct val="170000"/>
              </a:lnSpc>
            </a:pPr>
            <a:r>
              <a:rPr lang="ka-GE" sz="2300" dirty="0">
                <a:latin typeface="Calibri Light" panose="020F0302020204030204" pitchFamily="34" charset="0"/>
                <a:cs typeface="Calibri Light" panose="020F0302020204030204" pitchFamily="34" charset="0"/>
              </a:rPr>
              <a:t>წინამდებარე კონვენციის მიზანია, ხელი შეუწყოს, დაიცვას და უზრუნველყოს ყველა შეზღუდული შესაძლებლობის მქონე პირის მიერ ადამიანის ყველა უფლებითა და ფუნდამენტური თავისუფლებით სრული და თანაბარი სარგებლობა და ხელი შეუწყოს მათი </a:t>
            </a:r>
            <a:r>
              <a:rPr lang="ka-GE" sz="2300" dirty="0" smtClean="0">
                <a:latin typeface="Calibri Light" panose="020F0302020204030204" pitchFamily="34" charset="0"/>
                <a:cs typeface="Calibri Light" panose="020F0302020204030204" pitchFamily="34" charset="0"/>
              </a:rPr>
              <a:t> </a:t>
            </a:r>
            <a:r>
              <a:rPr lang="ka-GE" sz="2300" dirty="0">
                <a:latin typeface="Calibri Light" panose="020F0302020204030204" pitchFamily="34" charset="0"/>
                <a:cs typeface="Calibri Light" panose="020F0302020204030204" pitchFamily="34" charset="0"/>
              </a:rPr>
              <a:t>ღირსების პატივისცემას. </a:t>
            </a:r>
          </a:p>
          <a:p>
            <a:pPr>
              <a:lnSpc>
                <a:spcPct val="170000"/>
              </a:lnSpc>
            </a:pPr>
            <a:r>
              <a:rPr lang="ka-GE" sz="2300" dirty="0">
                <a:latin typeface="Calibri Light" panose="020F0302020204030204" pitchFamily="34" charset="0"/>
                <a:cs typeface="Calibri Light" panose="020F0302020204030204" pitchFamily="34" charset="0"/>
              </a:rPr>
              <a:t>შეზღუდული შესაძლებლობის მქონე პირებს მიეკუთვნებიან ისინი, ვისაც აქვთ გრძელვადიანი ფიზიკური, გონებრივი, ინტელექტუალური ან/და სენსორული  </a:t>
            </a:r>
            <a:r>
              <a:rPr lang="ka-GE" sz="2300" dirty="0" smtClean="0">
                <a:latin typeface="Calibri Light" panose="020F0302020204030204" pitchFamily="34" charset="0"/>
                <a:cs typeface="Calibri Light" panose="020F0302020204030204" pitchFamily="34" charset="0"/>
              </a:rPr>
              <a:t>დარღვევა, </a:t>
            </a:r>
            <a:r>
              <a:rPr lang="ka-GE" sz="2300" dirty="0">
                <a:latin typeface="Calibri Light" panose="020F0302020204030204" pitchFamily="34" charset="0"/>
                <a:cs typeface="Calibri Light" panose="020F0302020204030204" pitchFamily="34" charset="0"/>
              </a:rPr>
              <a:t>რამაც, სხვადასხვა ბარიერთან ურთიერთქმედებით, შეიძლება შეაფერხოს მათი (შშმ პირების) სხვებთან თანაბარ </a:t>
            </a:r>
            <a:r>
              <a:rPr lang="ka-GE" sz="2300" dirty="0" smtClean="0">
                <a:latin typeface="Calibri Light" panose="020F0302020204030204" pitchFamily="34" charset="0"/>
                <a:cs typeface="Calibri Light" panose="020F0302020204030204" pitchFamily="34" charset="0"/>
              </a:rPr>
              <a:t>საფუძველზე, </a:t>
            </a:r>
            <a:r>
              <a:rPr lang="ka-GE" sz="2300" dirty="0">
                <a:latin typeface="Calibri Light" panose="020F0302020204030204" pitchFamily="34" charset="0"/>
                <a:cs typeface="Calibri Light" panose="020F0302020204030204" pitchFamily="34" charset="0"/>
              </a:rPr>
              <a:t>სრული და ეფექტური მონაწილეობა საზოგადოებაში. </a:t>
            </a:r>
          </a:p>
          <a:p>
            <a:pPr marL="0" indent="0">
              <a:buNone/>
            </a:pPr>
            <a:endParaRPr lang="de-DE" sz="1800" dirty="0">
              <a:solidFill>
                <a:srgbClr val="000000"/>
              </a:solidFill>
              <a:latin typeface="Calibri Light" panose="020F0302020204030204" pitchFamily="34" charset="0"/>
              <a:cs typeface="Calibri Light" panose="020F0302020204030204" pitchFamily="34" charset="0"/>
            </a:endParaRPr>
          </a:p>
          <a:p>
            <a:r>
              <a:rPr lang="ka-GE" sz="1400" dirty="0">
                <a:solidFill>
                  <a:srgbClr val="000000"/>
                </a:solidFill>
                <a:latin typeface="Calibri Light" panose="020F0302020204030204" pitchFamily="34" charset="0"/>
                <a:cs typeface="Calibri Light" panose="020F0302020204030204" pitchFamily="34" charset="0"/>
              </a:rPr>
              <a:t>სრული ტექსტი</a:t>
            </a:r>
            <a:r>
              <a:rPr lang="de-DE" sz="1400" dirty="0">
                <a:solidFill>
                  <a:srgbClr val="000000"/>
                </a:solidFill>
                <a:latin typeface="Calibri Light" panose="020F0302020204030204" pitchFamily="34" charset="0"/>
                <a:cs typeface="Calibri Light" panose="020F0302020204030204" pitchFamily="34" charset="0"/>
              </a:rPr>
              <a:t>: </a:t>
            </a:r>
            <a:r>
              <a:rPr lang="de-DE" sz="1400" dirty="0">
                <a:solidFill>
                  <a:srgbClr val="000000"/>
                </a:solidFill>
                <a:latin typeface="Calibri Light" panose="020F0302020204030204" pitchFamily="34" charset="0"/>
                <a:cs typeface="Calibri Light" panose="020F0302020204030204" pitchFamily="34" charset="0"/>
                <a:hlinkClick r:id="rId2"/>
              </a:rPr>
              <a:t>https://www.un.org/development/desa/disabilities/convention-on-the-rights-of-persons-with-disabilities.html#Fulltext</a:t>
            </a:r>
            <a:endParaRPr lang="de-DE" sz="1400" dirty="0">
              <a:solidFill>
                <a:srgbClr val="000000"/>
              </a:solidFill>
              <a:latin typeface="Calibri Light" panose="020F0302020204030204" pitchFamily="34" charset="0"/>
              <a:cs typeface="Calibri Light" panose="020F0302020204030204" pitchFamily="34" charset="0"/>
            </a:endParaRPr>
          </a:p>
          <a:p>
            <a:r>
              <a:rPr lang="ka-GE" sz="1400" dirty="0">
                <a:solidFill>
                  <a:srgbClr val="000000"/>
                </a:solidFill>
                <a:latin typeface="Calibri Light" panose="020F0302020204030204" pitchFamily="34" charset="0"/>
                <a:cs typeface="Calibri Light" panose="020F0302020204030204" pitchFamily="34" charset="0"/>
              </a:rPr>
              <a:t>გაეროს </a:t>
            </a:r>
            <a:r>
              <a:rPr lang="de-DE" sz="1400" dirty="0">
                <a:solidFill>
                  <a:srgbClr val="000000"/>
                </a:solidFill>
                <a:latin typeface="Calibri Light" panose="020F0302020204030204" pitchFamily="34" charset="0"/>
                <a:cs typeface="Calibri Light" panose="020F0302020204030204" pitchFamily="34" charset="0"/>
              </a:rPr>
              <a:t>CRPD </a:t>
            </a:r>
            <a:r>
              <a:rPr lang="ka-GE" sz="1400" dirty="0">
                <a:solidFill>
                  <a:srgbClr val="000000"/>
                </a:solidFill>
                <a:latin typeface="Calibri Light" panose="020F0302020204030204" pitchFamily="34" charset="0"/>
                <a:cs typeface="Calibri Light" panose="020F0302020204030204" pitchFamily="34" charset="0"/>
              </a:rPr>
              <a:t>საქართველოში</a:t>
            </a:r>
            <a:r>
              <a:rPr lang="de-DE" sz="1400" dirty="0">
                <a:solidFill>
                  <a:srgbClr val="000000"/>
                </a:solidFill>
                <a:latin typeface="Calibri Light" panose="020F0302020204030204" pitchFamily="34" charset="0"/>
                <a:cs typeface="Calibri Light" panose="020F0302020204030204" pitchFamily="34" charset="0"/>
              </a:rPr>
              <a:t>: </a:t>
            </a:r>
          </a:p>
          <a:p>
            <a:pPr lvl="1"/>
            <a:r>
              <a:rPr lang="de-DE" sz="1400" dirty="0">
                <a:solidFill>
                  <a:srgbClr val="000000"/>
                </a:solidFill>
                <a:latin typeface="Calibri Light" panose="020F0302020204030204" pitchFamily="34" charset="0"/>
                <a:cs typeface="Calibri Light" panose="020F0302020204030204" pitchFamily="34" charset="0"/>
                <a:hlinkClick r:id="rId3"/>
              </a:rPr>
              <a:t>https://www.ge.undp.org/content/georgia/en/home/library/democratic_governance/un-convention-pwds-rihgts.html</a:t>
            </a:r>
            <a:endParaRPr lang="de-DE" sz="1400" dirty="0">
              <a:solidFill>
                <a:srgbClr val="000000"/>
              </a:solidFill>
              <a:latin typeface="Calibri Light" panose="020F0302020204030204" pitchFamily="34" charset="0"/>
              <a:cs typeface="Calibri Light" panose="020F0302020204030204" pitchFamily="34" charset="0"/>
            </a:endParaRPr>
          </a:p>
          <a:p>
            <a:pPr lvl="1"/>
            <a:r>
              <a:rPr lang="en-GB" sz="1400" dirty="0">
                <a:solidFill>
                  <a:srgbClr val="000000"/>
                </a:solidFill>
                <a:latin typeface="Calibri Light" panose="020F0302020204030204" pitchFamily="34" charset="0"/>
                <a:cs typeface="Calibri Light" panose="020F0302020204030204" pitchFamily="34" charset="0"/>
                <a:hlinkClick r:id="rId4"/>
              </a:rPr>
              <a:t>https://georgia.un.org/en/114986-un-commends-ratification-optional-protocol-convention-rights-persons-disabilities</a:t>
            </a:r>
            <a:endParaRPr lang="en-GB" sz="1400" dirty="0">
              <a:solidFill>
                <a:srgbClr val="000000"/>
              </a:solidFill>
              <a:latin typeface="Calibri Light" panose="020F0302020204030204" pitchFamily="34" charset="0"/>
              <a:cs typeface="Calibri Light" panose="020F0302020204030204" pitchFamily="34" charset="0"/>
            </a:endParaRPr>
          </a:p>
          <a:p>
            <a:endParaRPr lang="en-GB" sz="1400" dirty="0">
              <a:solidFill>
                <a:srgbClr val="000000"/>
              </a:solidFill>
              <a:latin typeface="Calibri Light" panose="020F0302020204030204" pitchFamily="34" charset="0"/>
              <a:cs typeface="Calibri Light" panose="020F0302020204030204" pitchFamily="34" charset="0"/>
            </a:endParaRPr>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
        <p:nvSpPr>
          <p:cNvPr id="6" name="Foliennummernplatzhalter 5">
            <a:extLst>
              <a:ext uri="{FF2B5EF4-FFF2-40B4-BE49-F238E27FC236}">
                <a16:creationId xmlns:a16="http://schemas.microsoft.com/office/drawing/2014/main" id="{F2B02185-6F2F-457F-8316-641FD1FDA198}"/>
              </a:ext>
            </a:extLst>
          </p:cNvPr>
          <p:cNvSpPr>
            <a:spLocks noGrp="1"/>
          </p:cNvSpPr>
          <p:nvPr>
            <p:ph type="sldNum" sz="quarter" idx="11"/>
          </p:nvPr>
        </p:nvSpPr>
        <p:spPr/>
        <p:txBody>
          <a:bodyPr/>
          <a:lstStyle/>
          <a:p>
            <a:fld id="{93AE1883-0942-4AA3-9DB2-9C7C3A0314B1}" type="slidenum">
              <a:rPr lang="en-US" sz="4000" b="1" smtClean="0"/>
              <a:t>9</a:t>
            </a:fld>
            <a:endParaRPr lang="en-US" sz="4000" b="1" dirty="0"/>
          </a:p>
        </p:txBody>
      </p:sp>
    </p:spTree>
    <p:extLst>
      <p:ext uri="{BB962C8B-B14F-4D97-AF65-F5344CB8AC3E}">
        <p14:creationId xmlns:p14="http://schemas.microsoft.com/office/powerpoint/2010/main" val="2745438195"/>
      </p:ext>
    </p:extLst>
  </p:cSld>
  <p:clrMapOvr>
    <a:masterClrMapping/>
  </p:clrMapOvr>
</p:sld>
</file>

<file path=ppt/theme/theme1.xml><?xml version="1.0" encoding="utf-8"?>
<a:theme xmlns:a="http://schemas.openxmlformats.org/drawingml/2006/main" name="Präsentation_Vorlage_4-3-Format">
  <a:themeElements>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0_uniohneleu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allgemeine-praesentation_vorlage_16-9-format-1</Template>
  <TotalTime>318</TotalTime>
  <Words>3217</Words>
  <Application>Microsoft Office PowerPoint</Application>
  <PresentationFormat>Widescreen</PresentationFormat>
  <Paragraphs>558</Paragraphs>
  <Slides>45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Roboto</vt:lpstr>
      <vt:lpstr>Verdana</vt:lpstr>
      <vt:lpstr>Wingdings</vt:lpstr>
      <vt:lpstr>Präsentation_Vorlage_4-3-Format</vt:lpstr>
      <vt:lpstr>ინკლუზია უმაღლეს სასწავლებლებში – UDL</vt:lpstr>
      <vt:lpstr>სარჩევი </vt:lpstr>
      <vt:lpstr>ინკლუზია - ძირითადი მოსაზრებები </vt:lpstr>
      <vt:lpstr>ტერმინოლოგია</vt:lpstr>
      <vt:lpstr>ინკლუზიის მიზანი </vt:lpstr>
      <vt:lpstr>შეზღუდული შესაძლებლობის სამედიცინო მოდელი </vt:lpstr>
      <vt:lpstr>შეზღუდული შესაძლებლობის სოციალური მოდელი </vt:lpstr>
      <vt:lpstr>შეზღუდული შესაძლებლობის შესახებ არსებული მოდელები</vt:lpstr>
      <vt:lpstr>შეზღუდული შესაძლებლობის მქონე პირთა უფლებების კონვენცია (CRPD)</vt:lpstr>
      <vt:lpstr>CRPD §24, განათლება, პასაჟი 1</vt:lpstr>
      <vt:lpstr>CRPD §24, განათლების პასაჟი 4+5</vt:lpstr>
      <vt:lpstr>განცხადება ინკლუზიის შესახებ–  ჰინზ, 2008 (Hinze, 2008)</vt:lpstr>
      <vt:lpstr>თვალი და მხედველეობა</vt:lpstr>
      <vt:lpstr>საწყისი მოსაზრებები </vt:lpstr>
      <vt:lpstr>მხედველობის ფუნქციები</vt:lpstr>
      <vt:lpstr>თვალის შიგთავსის ილუსტრაცია </vt:lpstr>
      <vt:lpstr> ხედვის პროცესი</vt:lpstr>
      <vt:lpstr>უსინათლობისა და მხედველობის დარღვევის განმარტება ჯანდაცვის მსოფლიო ორგანიზაციის (ჯანმო) მიხედვით</vt:lpstr>
      <vt:lpstr>ყველაზე გავრცელებული თვალის დაავადებები ევროპაში</vt:lpstr>
      <vt:lpstr>ანნა კორნის (Anne Corn) მოდელი ფუნქციური ხედვის შესახებ</vt:lpstr>
      <vt:lpstr>ტიპური დამხმარე საშუალებები და ხელსაწყოები</vt:lpstr>
      <vt:lpstr>ინკლუზიური ორგანიზაციული განვითარება</vt:lpstr>
      <vt:lpstr>სწავლა შეზღუდული შესაძლებლობით -ორიენტაციის ორმაგი აუცილებლობა </vt:lpstr>
      <vt:lpstr>ინკლუზია განათლებაში -მრავალშრიანი ამოცანა </vt:lpstr>
      <vt:lpstr>4A- იუნესკოს სქემა</vt:lpstr>
      <vt:lpstr>უნივერსალური დიზაინი (UDL) სწავლისთვის I  (Mcquire, Scott &amp; Shaw 2018)</vt:lpstr>
      <vt:lpstr>უნივერსალური დიზაინი (UDL) სწავლისთვის  #2  (Mcquire, Scott &amp; Shaw 2018)</vt:lpstr>
      <vt:lpstr>UDL რეფლექციის მატრიცა</vt:lpstr>
      <vt:lpstr>UMR-ში არსებული სერვისები</vt:lpstr>
      <vt:lpstr>SBS (Servicestelle für pişterte Studierende): სერვის-ცენტრი შეზღუდული შესაძლებლობის მქონე სტუდენტებისთვის</vt:lpstr>
      <vt:lpstr>სივრცე გაუმჯობესებისთვის </vt:lpstr>
      <vt:lpstr>ინკლუზიის ქსელი UMR-ში</vt:lpstr>
      <vt:lpstr>პრაქტიკული ასპექტები</vt:lpstr>
      <vt:lpstr>ორი გრძნობის პრინციპი</vt:lpstr>
      <vt:lpstr>გარემოს მოწყობა  </vt:lpstr>
      <vt:lpstr>კომუნიკაცია და მხედველობის დარღვევები </vt:lpstr>
      <vt:lpstr>ოფისში შეხვედრა </vt:lpstr>
      <vt:lpstr>ერთად მუშაობა</vt:lpstr>
      <vt:lpstr>გამოცდები და შეფასება </vt:lpstr>
      <vt:lpstr>ბმულები და გამოყენებული ლიტერატურა </vt:lpstr>
      <vt:lpstr>გამოყენებული ლიტერატურა </vt:lpstr>
      <vt:lpstr>ბმულები და ვიდეოები</vt:lpstr>
      <vt:lpstr>ტერმინები </vt:lpstr>
      <vt:lpstr>PowerPoint Presentation</vt:lpstr>
      <vt:lpstr>PowerPoint Presentation</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Ruppel, Andrea</dc:creator>
  <cp:lastModifiedBy>Tamar Makharadze</cp:lastModifiedBy>
  <cp:revision>101</cp:revision>
  <dcterms:created xsi:type="dcterms:W3CDTF">2020-11-16T10:25:34Z</dcterms:created>
  <dcterms:modified xsi:type="dcterms:W3CDTF">2022-12-14T13:42:14Z</dcterms:modified>
</cp:coreProperties>
</file>